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7.jpg" ContentType="image/jpg"/>
  <Override PartName="/ppt/media/image8.jpg" ContentType="image/jpg"/>
  <Override PartName="/ppt/media/image9.jpg" ContentType="image/jpg"/>
  <Override PartName="/ppt/media/image13.jpg" ContentType="image/jpg"/>
  <Override PartName="/ppt/media/image14.jpg" ContentType="image/jpg"/>
  <Override PartName="/ppt/media/image16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8.jpg" ContentType="image/jpg"/>
  <Override PartName="/ppt/media/image29.jpg" ContentType="image/jpg"/>
  <Override PartName="/ppt/media/image31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6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8.jpg" ContentType="image/jpg"/>
  <Override PartName="/ppt/media/image59.jpg" ContentType="image/jpg"/>
  <Override PartName="/ppt/media/image66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7.jpg" ContentType="image/jpg"/>
  <Override PartName="/ppt/media/image79.jpg" ContentType="image/jpg"/>
  <Override PartName="/ppt/media/image81.jpg" ContentType="image/jpg"/>
  <Override PartName="/ppt/media/image83.jpg" ContentType="image/jpg"/>
  <Override PartName="/ppt/media/image85.jpg" ContentType="image/jpg"/>
  <Override PartName="/ppt/media/image87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3.jpg" ContentType="image/jpg"/>
  <Override PartName="/ppt/media/image94.jpg" ContentType="image/jpg"/>
  <Override PartName="/ppt/media/image96.jpg" ContentType="image/jpg"/>
  <Override PartName="/ppt/media/image98.jpg" ContentType="image/jpg"/>
  <Override PartName="/ppt/media/image100.jpg" ContentType="image/jpg"/>
  <Override PartName="/ppt/media/image102.jpg" ContentType="image/jpg"/>
  <Override PartName="/ppt/media/image105.jpg" ContentType="image/jpg"/>
  <Override PartName="/ppt/media/image107.jpg" ContentType="image/jpg"/>
  <Override PartName="/ppt/media/image109.jpg" ContentType="image/jpg"/>
  <Override PartName="/ppt/media/image111.jpg" ContentType="image/jpg"/>
  <Override PartName="/ppt/media/image113.jpg" ContentType="image/jpg"/>
  <Override PartName="/ppt/media/image115.jpg" ContentType="image/jpg"/>
  <Override PartName="/ppt/media/image117.jpg" ContentType="image/jpg"/>
  <Override PartName="/ppt/media/image119.jpg" ContentType="image/jpg"/>
  <Override PartName="/ppt/media/image121.jpg" ContentType="image/jpg"/>
  <Override PartName="/ppt/media/image123.jpg" ContentType="image/jpg"/>
  <Override PartName="/ppt/media/image125.jpg" ContentType="image/jpg"/>
  <Override PartName="/ppt/media/image127.jpg" ContentType="image/jpg"/>
  <Override PartName="/ppt/media/image129.jpg" ContentType="image/jpg"/>
  <Override PartName="/ppt/media/image131.jpg" ContentType="image/jpg"/>
  <Override PartName="/ppt/media/image133.jpg" ContentType="image/jpg"/>
  <Override PartName="/ppt/media/image135.jpg" ContentType="image/jpg"/>
  <Override PartName="/ppt/media/image137.jpg" ContentType="image/jpg"/>
  <Override PartName="/ppt/media/image139.jpg" ContentType="image/jpg"/>
  <Override PartName="/ppt/media/image141.jpg" ContentType="image/jpg"/>
  <Override PartName="/ppt/media/image143.jpg" ContentType="image/jpg"/>
  <Override PartName="/ppt/media/image144.jpg" ContentType="image/jpg"/>
  <Override PartName="/ppt/media/image14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42"/>
  </p:notesMasterIdLst>
  <p:sldIdLst>
    <p:sldId id="257" r:id="rId4"/>
    <p:sldId id="468" r:id="rId5"/>
    <p:sldId id="284" r:id="rId6"/>
    <p:sldId id="471" r:id="rId7"/>
    <p:sldId id="472" r:id="rId8"/>
    <p:sldId id="473" r:id="rId9"/>
    <p:sldId id="474" r:id="rId10"/>
    <p:sldId id="475" r:id="rId11"/>
    <p:sldId id="476" r:id="rId12"/>
    <p:sldId id="477" r:id="rId13"/>
    <p:sldId id="478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479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469" r:id="rId32"/>
    <p:sldId id="256" r:id="rId33"/>
    <p:sldId id="470" r:id="rId34"/>
    <p:sldId id="258" r:id="rId35"/>
    <p:sldId id="259" r:id="rId36"/>
    <p:sldId id="260" r:id="rId37"/>
    <p:sldId id="261" r:id="rId38"/>
    <p:sldId id="262" r:id="rId39"/>
    <p:sldId id="263" r:id="rId40"/>
    <p:sldId id="271" r:id="rId4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19/10/2021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688183" y="4090365"/>
            <a:ext cx="6294760" cy="177613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endParaRPr lang="nl-NL" sz="1154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983558" y="4090365"/>
            <a:ext cx="4524359" cy="177613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1D8BD707-D9CF-40AE-B4C6-C98DA3205C09}" type="datetimeFigureOut">
              <a:rPr lang="en-US" sz="1154" kern="0" smtClean="0">
                <a:solidFill>
                  <a:prstClr val="black">
                    <a:tint val="75000"/>
                  </a:prstClr>
                </a:solidFill>
              </a:rPr>
              <a:pPr defTabSz="586405"/>
              <a:t>10/19/2021</a:t>
            </a:fld>
            <a:endParaRPr lang="en-US" sz="1154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41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24434" defTabSz="586405">
              <a:spcBef>
                <a:spcPts val="80"/>
              </a:spcBef>
            </a:pPr>
            <a:fld id="{81D60167-4931-47E6-BA6A-407CBD079E47}" type="slidenum">
              <a:rPr lang="nl-NL" kern="0" spc="16" smtClean="0">
                <a:solidFill>
                  <a:prstClr val="black"/>
                </a:solidFill>
              </a:rPr>
              <a:pPr marL="24434" defTabSz="586405">
                <a:spcBef>
                  <a:spcPts val="80"/>
                </a:spcBef>
              </a:pPr>
              <a:t>‹#›</a:t>
            </a:fld>
            <a:endParaRPr lang="nl-NL" kern="0" spc="1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25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7369387" y="8503921"/>
            <a:ext cx="6935893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nl-NL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83734" y="8503921"/>
            <a:ext cx="4985173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10/19/2021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5605760" y="8503921"/>
            <a:ext cx="4985173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6F15528-21DE-4FAA-801E-634DDDAF4B2B}" type="slidenum">
              <a:rPr lang="nl-NL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nl-NL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97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5673" y="328505"/>
            <a:ext cx="10680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369387" y="8503921"/>
            <a:ext cx="6935893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nl-NL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83734" y="8503921"/>
            <a:ext cx="4985173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10/19/2021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605760" y="8503921"/>
            <a:ext cx="4985173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6F15528-21DE-4FAA-801E-634DDDAF4B2B}" type="slidenum">
              <a:rPr lang="nl-NL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nl-NL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76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522" y="1450172"/>
            <a:ext cx="10696953" cy="492443"/>
          </a:xfrm>
        </p:spPr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369387" y="8503921"/>
            <a:ext cx="6935893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nl-NL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83734" y="8503921"/>
            <a:ext cx="4985173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10/19/2021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605760" y="8503921"/>
            <a:ext cx="4985173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6F15528-21DE-4FAA-801E-634DDDAF4B2B}" type="slidenum">
              <a:rPr lang="nl-NL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nl-NL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64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522" y="1450172"/>
            <a:ext cx="10696953" cy="492443"/>
          </a:xfrm>
        </p:spPr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7369387" y="8503921"/>
            <a:ext cx="6935893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nl-NL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083734" y="8503921"/>
            <a:ext cx="4985173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10/19/2021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5605760" y="8503921"/>
            <a:ext cx="4985173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6F15528-21DE-4FAA-801E-634DDDAF4B2B}" type="slidenum">
              <a:rPr lang="nl-NL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nl-NL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36565" y="6587988"/>
            <a:ext cx="279697" cy="986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1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24434">
              <a:spcBef>
                <a:spcPts val="80"/>
              </a:spcBef>
            </a:pPr>
            <a:fld id="{81D60167-4931-47E6-BA6A-407CBD079E47}" type="slidenum">
              <a:rPr lang="nl-NL" spc="16" smtClean="0"/>
              <a:pPr marL="24434">
                <a:spcBef>
                  <a:spcPts val="80"/>
                </a:spcBef>
              </a:pPr>
              <a:t>‹#›</a:t>
            </a:fld>
            <a:endParaRPr lang="nl-NL" spc="16" dirty="0"/>
          </a:p>
        </p:txBody>
      </p:sp>
    </p:spTree>
    <p:extLst>
      <p:ext uri="{BB962C8B-B14F-4D97-AF65-F5344CB8AC3E}">
        <p14:creationId xmlns:p14="http://schemas.microsoft.com/office/powerpoint/2010/main" val="85901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278879"/>
            <a:ext cx="11222059" cy="57708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218579" y="6280413"/>
            <a:ext cx="974231" cy="578273"/>
          </a:xfrm>
          <a:custGeom>
            <a:avLst/>
            <a:gdLst/>
            <a:ahLst/>
            <a:cxnLst/>
            <a:rect l="l" t="t" r="r" b="b"/>
            <a:pathLst>
              <a:path w="548004" h="433704">
                <a:moveTo>
                  <a:pt x="547549" y="0"/>
                </a:moveTo>
                <a:lnTo>
                  <a:pt x="0" y="0"/>
                </a:lnTo>
                <a:lnTo>
                  <a:pt x="0" y="433594"/>
                </a:lnTo>
                <a:lnTo>
                  <a:pt x="547549" y="433594"/>
                </a:lnTo>
                <a:lnTo>
                  <a:pt x="547549" y="0"/>
                </a:lnTo>
                <a:close/>
              </a:path>
            </a:pathLst>
          </a:custGeom>
          <a:solidFill>
            <a:srgbClr val="2120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bg object 18"/>
          <p:cNvSpPr/>
          <p:nvPr/>
        </p:nvSpPr>
        <p:spPr>
          <a:xfrm>
            <a:off x="11412594" y="6393484"/>
            <a:ext cx="483164" cy="352213"/>
          </a:xfrm>
          <a:custGeom>
            <a:avLst/>
            <a:gdLst/>
            <a:ahLst/>
            <a:cxnLst/>
            <a:rect l="l" t="t" r="r" b="b"/>
            <a:pathLst>
              <a:path w="271779" h="264160">
                <a:moveTo>
                  <a:pt x="138418" y="0"/>
                </a:moveTo>
                <a:lnTo>
                  <a:pt x="103084" y="0"/>
                </a:lnTo>
                <a:lnTo>
                  <a:pt x="103084" y="28603"/>
                </a:lnTo>
                <a:lnTo>
                  <a:pt x="44256" y="28603"/>
                </a:lnTo>
                <a:lnTo>
                  <a:pt x="44256" y="88245"/>
                </a:lnTo>
                <a:lnTo>
                  <a:pt x="0" y="88245"/>
                </a:lnTo>
                <a:lnTo>
                  <a:pt x="0" y="175826"/>
                </a:lnTo>
                <a:lnTo>
                  <a:pt x="44256" y="175826"/>
                </a:lnTo>
                <a:lnTo>
                  <a:pt x="44256" y="235467"/>
                </a:lnTo>
                <a:lnTo>
                  <a:pt x="103084" y="235467"/>
                </a:lnTo>
                <a:lnTo>
                  <a:pt x="103084" y="263988"/>
                </a:lnTo>
                <a:lnTo>
                  <a:pt x="134232" y="263988"/>
                </a:lnTo>
                <a:lnTo>
                  <a:pt x="176428" y="257315"/>
                </a:lnTo>
                <a:lnTo>
                  <a:pt x="213895" y="238703"/>
                </a:lnTo>
                <a:lnTo>
                  <a:pt x="243963" y="210260"/>
                </a:lnTo>
                <a:lnTo>
                  <a:pt x="263962" y="174096"/>
                </a:lnTo>
                <a:lnTo>
                  <a:pt x="271222" y="132321"/>
                </a:lnTo>
                <a:lnTo>
                  <a:pt x="264409" y="90670"/>
                </a:lnTo>
                <a:lnTo>
                  <a:pt x="245470" y="54368"/>
                </a:lnTo>
                <a:lnTo>
                  <a:pt x="216657" y="25659"/>
                </a:lnTo>
                <a:lnTo>
                  <a:pt x="180223" y="6788"/>
                </a:lnTo>
                <a:lnTo>
                  <a:pt x="138418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9" name="bg 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32442" y="6281478"/>
            <a:ext cx="1329508" cy="575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522" y="1450172"/>
            <a:ext cx="106969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2695" y="2462107"/>
            <a:ext cx="886660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55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stainability.eu/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11" Type="http://schemas.openxmlformats.org/officeDocument/2006/relationships/image" Target="../media/image52.jpg"/><Relationship Id="rId5" Type="http://schemas.openxmlformats.org/officeDocument/2006/relationships/image" Target="../media/image47.png"/><Relationship Id="rId10" Type="http://schemas.openxmlformats.org/officeDocument/2006/relationships/image" Target="../media/image51.jpg"/><Relationship Id="rId4" Type="http://schemas.openxmlformats.org/officeDocument/2006/relationships/image" Target="../media/image46.jpg"/><Relationship Id="rId9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57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0.jp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g"/><Relationship Id="rId7" Type="http://schemas.openxmlformats.org/officeDocument/2006/relationships/image" Target="../media/image6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0.jp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g"/><Relationship Id="rId11" Type="http://schemas.openxmlformats.org/officeDocument/2006/relationships/image" Target="../media/image73.jpg"/><Relationship Id="rId5" Type="http://schemas.openxmlformats.org/officeDocument/2006/relationships/image" Target="../media/image68.jpg"/><Relationship Id="rId10" Type="http://schemas.openxmlformats.org/officeDocument/2006/relationships/image" Target="../media/image50.jp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jpg"/><Relationship Id="rId18" Type="http://schemas.openxmlformats.org/officeDocument/2006/relationships/image" Target="../media/image84.png"/><Relationship Id="rId3" Type="http://schemas.openxmlformats.org/officeDocument/2006/relationships/image" Target="../media/image66.jpg"/><Relationship Id="rId21" Type="http://schemas.openxmlformats.org/officeDocument/2006/relationships/image" Target="../media/image87.jpg"/><Relationship Id="rId7" Type="http://schemas.openxmlformats.org/officeDocument/2006/relationships/image" Target="../media/image68.jpg"/><Relationship Id="rId12" Type="http://schemas.openxmlformats.org/officeDocument/2006/relationships/image" Target="../media/image78.png"/><Relationship Id="rId17" Type="http://schemas.openxmlformats.org/officeDocument/2006/relationships/image" Target="../media/image83.jpg"/><Relationship Id="rId2" Type="http://schemas.openxmlformats.org/officeDocument/2006/relationships/image" Target="../media/image53.jp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g"/><Relationship Id="rId11" Type="http://schemas.openxmlformats.org/officeDocument/2006/relationships/image" Target="../media/image77.jpg"/><Relationship Id="rId5" Type="http://schemas.openxmlformats.org/officeDocument/2006/relationships/image" Target="../media/image50.jpg"/><Relationship Id="rId15" Type="http://schemas.openxmlformats.org/officeDocument/2006/relationships/image" Target="../media/image81.jpg"/><Relationship Id="rId10" Type="http://schemas.openxmlformats.org/officeDocument/2006/relationships/image" Target="../media/image76.png"/><Relationship Id="rId19" Type="http://schemas.openxmlformats.org/officeDocument/2006/relationships/image" Target="../media/image85.jpg"/><Relationship Id="rId4" Type="http://schemas.openxmlformats.org/officeDocument/2006/relationships/image" Target="../media/image67.png"/><Relationship Id="rId9" Type="http://schemas.openxmlformats.org/officeDocument/2006/relationships/image" Target="../media/image75.jp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13" Type="http://schemas.openxmlformats.org/officeDocument/2006/relationships/image" Target="../media/image96.jpg"/><Relationship Id="rId18" Type="http://schemas.openxmlformats.org/officeDocument/2006/relationships/image" Target="../media/image101.png"/><Relationship Id="rId26" Type="http://schemas.openxmlformats.org/officeDocument/2006/relationships/image" Target="../media/image109.jpg"/><Relationship Id="rId3" Type="http://schemas.openxmlformats.org/officeDocument/2006/relationships/image" Target="../media/image89.jpg"/><Relationship Id="rId21" Type="http://schemas.openxmlformats.org/officeDocument/2006/relationships/image" Target="../media/image104.png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17" Type="http://schemas.openxmlformats.org/officeDocument/2006/relationships/image" Target="../media/image100.jpg"/><Relationship Id="rId25" Type="http://schemas.openxmlformats.org/officeDocument/2006/relationships/image" Target="../media/image108.png"/><Relationship Id="rId2" Type="http://schemas.openxmlformats.org/officeDocument/2006/relationships/image" Target="../media/image53.jp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g"/><Relationship Id="rId11" Type="http://schemas.openxmlformats.org/officeDocument/2006/relationships/image" Target="../media/image73.jpg"/><Relationship Id="rId24" Type="http://schemas.openxmlformats.org/officeDocument/2006/relationships/image" Target="../media/image107.jpg"/><Relationship Id="rId5" Type="http://schemas.openxmlformats.org/officeDocument/2006/relationships/image" Target="../media/image66.jpg"/><Relationship Id="rId15" Type="http://schemas.openxmlformats.org/officeDocument/2006/relationships/image" Target="../media/image98.jpg"/><Relationship Id="rId23" Type="http://schemas.openxmlformats.org/officeDocument/2006/relationships/image" Target="../media/image106.png"/><Relationship Id="rId28" Type="http://schemas.openxmlformats.org/officeDocument/2006/relationships/image" Target="../media/image111.jpg"/><Relationship Id="rId10" Type="http://schemas.openxmlformats.org/officeDocument/2006/relationships/image" Target="../media/image50.jpg"/><Relationship Id="rId19" Type="http://schemas.openxmlformats.org/officeDocument/2006/relationships/image" Target="../media/image102.jpg"/><Relationship Id="rId4" Type="http://schemas.openxmlformats.org/officeDocument/2006/relationships/image" Target="../media/image90.jpg"/><Relationship Id="rId9" Type="http://schemas.openxmlformats.org/officeDocument/2006/relationships/image" Target="../media/image94.jpg"/><Relationship Id="rId14" Type="http://schemas.openxmlformats.org/officeDocument/2006/relationships/image" Target="../media/image97.png"/><Relationship Id="rId22" Type="http://schemas.openxmlformats.org/officeDocument/2006/relationships/image" Target="../media/image105.jpg"/><Relationship Id="rId27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png"/><Relationship Id="rId18" Type="http://schemas.openxmlformats.org/officeDocument/2006/relationships/image" Target="../media/image125.jpg"/><Relationship Id="rId26" Type="http://schemas.openxmlformats.org/officeDocument/2006/relationships/image" Target="../media/image133.jpg"/><Relationship Id="rId39" Type="http://schemas.openxmlformats.org/officeDocument/2006/relationships/image" Target="../media/image143.jpg"/><Relationship Id="rId21" Type="http://schemas.openxmlformats.org/officeDocument/2006/relationships/image" Target="../media/image128.png"/><Relationship Id="rId34" Type="http://schemas.openxmlformats.org/officeDocument/2006/relationships/image" Target="../media/image141.jpg"/><Relationship Id="rId7" Type="http://schemas.openxmlformats.org/officeDocument/2006/relationships/image" Target="../media/image114.png"/><Relationship Id="rId2" Type="http://schemas.openxmlformats.org/officeDocument/2006/relationships/image" Target="../media/image53.jpg"/><Relationship Id="rId16" Type="http://schemas.openxmlformats.org/officeDocument/2006/relationships/image" Target="../media/image123.jpg"/><Relationship Id="rId20" Type="http://schemas.openxmlformats.org/officeDocument/2006/relationships/image" Target="../media/image127.jpg"/><Relationship Id="rId29" Type="http://schemas.openxmlformats.org/officeDocument/2006/relationships/image" Target="../media/image136.png"/><Relationship Id="rId41" Type="http://schemas.openxmlformats.org/officeDocument/2006/relationships/image" Target="../media/image14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g"/><Relationship Id="rId11" Type="http://schemas.openxmlformats.org/officeDocument/2006/relationships/image" Target="../media/image118.png"/><Relationship Id="rId24" Type="http://schemas.openxmlformats.org/officeDocument/2006/relationships/image" Target="../media/image131.jpg"/><Relationship Id="rId32" Type="http://schemas.openxmlformats.org/officeDocument/2006/relationships/image" Target="../media/image139.jpg"/><Relationship Id="rId37" Type="http://schemas.openxmlformats.org/officeDocument/2006/relationships/image" Target="../media/image73.jpg"/><Relationship Id="rId40" Type="http://schemas.openxmlformats.org/officeDocument/2006/relationships/image" Target="../media/image144.jpg"/><Relationship Id="rId5" Type="http://schemas.openxmlformats.org/officeDocument/2006/relationships/image" Target="../media/image9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jpg"/><Relationship Id="rId36" Type="http://schemas.openxmlformats.org/officeDocument/2006/relationships/image" Target="../media/image50.jpg"/><Relationship Id="rId10" Type="http://schemas.openxmlformats.org/officeDocument/2006/relationships/image" Target="../media/image117.jpg"/><Relationship Id="rId19" Type="http://schemas.openxmlformats.org/officeDocument/2006/relationships/image" Target="../media/image126.png"/><Relationship Id="rId31" Type="http://schemas.openxmlformats.org/officeDocument/2006/relationships/image" Target="../media/image138.png"/><Relationship Id="rId4" Type="http://schemas.openxmlformats.org/officeDocument/2006/relationships/image" Target="../media/image91.jpg"/><Relationship Id="rId9" Type="http://schemas.openxmlformats.org/officeDocument/2006/relationships/image" Target="../media/image116.png"/><Relationship Id="rId14" Type="http://schemas.openxmlformats.org/officeDocument/2006/relationships/image" Target="../media/image121.jpg"/><Relationship Id="rId22" Type="http://schemas.openxmlformats.org/officeDocument/2006/relationships/image" Target="../media/image129.jpg"/><Relationship Id="rId27" Type="http://schemas.openxmlformats.org/officeDocument/2006/relationships/image" Target="../media/image134.png"/><Relationship Id="rId30" Type="http://schemas.openxmlformats.org/officeDocument/2006/relationships/image" Target="../media/image137.jpg"/><Relationship Id="rId35" Type="http://schemas.openxmlformats.org/officeDocument/2006/relationships/image" Target="../media/image142.png"/><Relationship Id="rId8" Type="http://schemas.openxmlformats.org/officeDocument/2006/relationships/image" Target="../media/image115.jpg"/><Relationship Id="rId3" Type="http://schemas.openxmlformats.org/officeDocument/2006/relationships/image" Target="../media/image66.jpg"/><Relationship Id="rId12" Type="http://schemas.openxmlformats.org/officeDocument/2006/relationships/image" Target="../media/image119.jp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33" Type="http://schemas.openxmlformats.org/officeDocument/2006/relationships/image" Target="../media/image140.png"/><Relationship Id="rId38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/" TargetMode="External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Social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Sciences,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Humanities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and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Arts Conference </a:t>
            </a:r>
          </a:p>
          <a:p>
            <a:pPr lvl="0" algn="ctr"/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Collaborations to Address Grand Societal Challenges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83173" y="4988201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15 October,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1"/>
            <a:ext cx="9144000" cy="581660"/>
            <a:chOff x="0" y="0"/>
            <a:chExt cx="6858000" cy="436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312408" cy="4358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10450" y="0"/>
              <a:ext cx="548005" cy="433705"/>
            </a:xfrm>
            <a:custGeom>
              <a:avLst/>
              <a:gdLst/>
              <a:ahLst/>
              <a:cxnLst/>
              <a:rect l="l" t="t" r="r" b="b"/>
              <a:pathLst>
                <a:path w="548004" h="433705">
                  <a:moveTo>
                    <a:pt x="547549" y="0"/>
                  </a:moveTo>
                  <a:lnTo>
                    <a:pt x="0" y="0"/>
                  </a:lnTo>
                  <a:lnTo>
                    <a:pt x="0" y="433594"/>
                  </a:lnTo>
                  <a:lnTo>
                    <a:pt x="547549" y="433594"/>
                  </a:lnTo>
                  <a:lnTo>
                    <a:pt x="547549" y="0"/>
                  </a:lnTo>
                  <a:close/>
                </a:path>
              </a:pathLst>
            </a:custGeom>
            <a:solidFill>
              <a:srgbClr val="21205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419584" y="84804"/>
              <a:ext cx="271780" cy="264160"/>
            </a:xfrm>
            <a:custGeom>
              <a:avLst/>
              <a:gdLst/>
              <a:ahLst/>
              <a:cxnLst/>
              <a:rect l="l" t="t" r="r" b="b"/>
              <a:pathLst>
                <a:path w="271779" h="264160">
                  <a:moveTo>
                    <a:pt x="138418" y="0"/>
                  </a:moveTo>
                  <a:lnTo>
                    <a:pt x="103084" y="0"/>
                  </a:lnTo>
                  <a:lnTo>
                    <a:pt x="103084" y="28602"/>
                  </a:lnTo>
                  <a:lnTo>
                    <a:pt x="44256" y="28602"/>
                  </a:lnTo>
                  <a:lnTo>
                    <a:pt x="44256" y="88244"/>
                  </a:lnTo>
                  <a:lnTo>
                    <a:pt x="0" y="88244"/>
                  </a:lnTo>
                  <a:lnTo>
                    <a:pt x="0" y="175825"/>
                  </a:lnTo>
                  <a:lnTo>
                    <a:pt x="44256" y="175825"/>
                  </a:lnTo>
                  <a:lnTo>
                    <a:pt x="44256" y="235466"/>
                  </a:lnTo>
                  <a:lnTo>
                    <a:pt x="103084" y="235466"/>
                  </a:lnTo>
                  <a:lnTo>
                    <a:pt x="103084" y="263988"/>
                  </a:lnTo>
                  <a:lnTo>
                    <a:pt x="134232" y="263988"/>
                  </a:lnTo>
                  <a:lnTo>
                    <a:pt x="176428" y="257315"/>
                  </a:lnTo>
                  <a:lnTo>
                    <a:pt x="213895" y="238702"/>
                  </a:lnTo>
                  <a:lnTo>
                    <a:pt x="243963" y="210259"/>
                  </a:lnTo>
                  <a:lnTo>
                    <a:pt x="263962" y="174096"/>
                  </a:lnTo>
                  <a:lnTo>
                    <a:pt x="271222" y="132321"/>
                  </a:lnTo>
                  <a:lnTo>
                    <a:pt x="264409" y="90669"/>
                  </a:lnTo>
                  <a:lnTo>
                    <a:pt x="245470" y="54368"/>
                  </a:lnTo>
                  <a:lnTo>
                    <a:pt x="216657" y="25659"/>
                  </a:lnTo>
                  <a:lnTo>
                    <a:pt x="180223" y="6788"/>
                  </a:lnTo>
                  <a:lnTo>
                    <a:pt x="138418" y="0"/>
                  </a:lnTo>
                  <a:close/>
                </a:path>
              </a:pathLst>
            </a:custGeom>
            <a:solidFill>
              <a:srgbClr val="E61E2A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6999" y="799"/>
              <a:ext cx="747848" cy="4320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03638" y="1141306"/>
            <a:ext cx="646768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E51D2A"/>
                </a:solidFill>
              </a:rPr>
              <a:t>Universities</a:t>
            </a:r>
            <a:r>
              <a:rPr spc="-13" dirty="0">
                <a:solidFill>
                  <a:srgbClr val="E51D2A"/>
                </a:solidFill>
              </a:rPr>
              <a:t> </a:t>
            </a:r>
            <a:r>
              <a:rPr dirty="0">
                <a:solidFill>
                  <a:srgbClr val="E51D2A"/>
                </a:solidFill>
              </a:rPr>
              <a:t>as</a:t>
            </a:r>
            <a:r>
              <a:rPr spc="-13" dirty="0">
                <a:solidFill>
                  <a:srgbClr val="E51D2A"/>
                </a:solidFill>
              </a:rPr>
              <a:t> </a:t>
            </a:r>
            <a:r>
              <a:rPr spc="-7" dirty="0">
                <a:solidFill>
                  <a:srgbClr val="E51D2A"/>
                </a:solidFill>
              </a:rPr>
              <a:t>places</a:t>
            </a:r>
            <a:r>
              <a:rPr spc="-13" dirty="0">
                <a:solidFill>
                  <a:srgbClr val="E51D2A"/>
                </a:solidFill>
              </a:rPr>
              <a:t> </a:t>
            </a:r>
            <a:r>
              <a:rPr spc="-7" dirty="0">
                <a:solidFill>
                  <a:srgbClr val="E51D2A"/>
                </a:solidFill>
              </a:rPr>
              <a:t>of</a:t>
            </a:r>
            <a:r>
              <a:rPr spc="-13" dirty="0">
                <a:solidFill>
                  <a:srgbClr val="E51D2A"/>
                </a:solidFill>
              </a:rPr>
              <a:t> </a:t>
            </a:r>
            <a:r>
              <a:rPr spc="-7" dirty="0">
                <a:solidFill>
                  <a:srgbClr val="E51D2A"/>
                </a:solidFill>
              </a:rPr>
              <a:t>paradox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771022" y="2462108"/>
            <a:ext cx="4482253" cy="1769715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474121" indent="-457189" defTabSz="1219170">
              <a:spcBef>
                <a:spcPts val="1760"/>
              </a:spcBef>
              <a:buFontTx/>
              <a:buAutoNum type="arabicPeriod"/>
              <a:tabLst>
                <a:tab pos="473275" algn="l"/>
                <a:tab pos="474121" algn="l"/>
              </a:tabLst>
            </a:pPr>
            <a:r>
              <a:rPr sz="2400" kern="0" spc="-13" dirty="0">
                <a:solidFill>
                  <a:srgbClr val="21205F"/>
                </a:solidFill>
                <a:latin typeface="Arial"/>
                <a:cs typeface="Arial"/>
              </a:rPr>
              <a:t>Tradition</a:t>
            </a:r>
            <a:r>
              <a:rPr sz="2400" kern="0" spc="-33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2400" kern="0" spc="-2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radical</a:t>
            </a:r>
            <a:r>
              <a:rPr sz="2400" kern="0" spc="-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change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74121" indent="-457189" defTabSz="1219170">
              <a:spcBef>
                <a:spcPts val="1633"/>
              </a:spcBef>
              <a:buFontTx/>
              <a:buAutoNum type="arabicPeriod"/>
              <a:tabLst>
                <a:tab pos="473275" algn="l"/>
                <a:tab pos="474121" algn="l"/>
              </a:tabLst>
            </a:pPr>
            <a:r>
              <a:rPr sz="2400" kern="0" spc="-13" dirty="0">
                <a:solidFill>
                  <a:srgbClr val="21205F"/>
                </a:solidFill>
                <a:latin typeface="Arial"/>
                <a:cs typeface="Arial"/>
              </a:rPr>
              <a:t>Wealth</a:t>
            </a:r>
            <a:r>
              <a:rPr sz="2400" kern="0" spc="-2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2400" kern="0" spc="-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financial</a:t>
            </a:r>
            <a:r>
              <a:rPr sz="2400" kern="0" spc="-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precarity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74121" indent="-457189" defTabSz="1219170">
              <a:spcBef>
                <a:spcPts val="1793"/>
              </a:spcBef>
              <a:buFontTx/>
              <a:buAutoNum type="arabicPeriod"/>
              <a:tabLst>
                <a:tab pos="473275" algn="l"/>
                <a:tab pos="474121" algn="l"/>
              </a:tabLst>
            </a:pP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Inclusion</a:t>
            </a:r>
            <a:r>
              <a:rPr sz="2400" kern="0" spc="-2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2400" kern="0" spc="-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exclusion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09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1099" y="1397000"/>
            <a:ext cx="4687147" cy="4064000"/>
            <a:chOff x="612824" y="1047750"/>
            <a:chExt cx="3515360" cy="3048000"/>
          </a:xfrm>
        </p:grpSpPr>
        <p:sp>
          <p:nvSpPr>
            <p:cNvPr id="3" name="object 3"/>
            <p:cNvSpPr/>
            <p:nvPr/>
          </p:nvSpPr>
          <p:spPr>
            <a:xfrm>
              <a:off x="612824" y="1047750"/>
              <a:ext cx="3048000" cy="3048000"/>
            </a:xfrm>
            <a:custGeom>
              <a:avLst/>
              <a:gdLst/>
              <a:ahLst/>
              <a:cxnLst/>
              <a:rect l="l" t="t" r="r" b="b"/>
              <a:pathLst>
                <a:path w="3048000" h="3048000">
                  <a:moveTo>
                    <a:pt x="1524000" y="0"/>
                  </a:moveTo>
                  <a:lnTo>
                    <a:pt x="0" y="3047999"/>
                  </a:lnTo>
                  <a:lnTo>
                    <a:pt x="3047999" y="3047999"/>
                  </a:lnTo>
                  <a:lnTo>
                    <a:pt x="1524000" y="0"/>
                  </a:lnTo>
                  <a:close/>
                </a:path>
              </a:pathLst>
            </a:custGeom>
            <a:solidFill>
              <a:srgbClr val="00E06C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140054" y="1393752"/>
              <a:ext cx="1981200" cy="721995"/>
            </a:xfrm>
            <a:custGeom>
              <a:avLst/>
              <a:gdLst/>
              <a:ahLst/>
              <a:cxnLst/>
              <a:rect l="l" t="t" r="r" b="b"/>
              <a:pathLst>
                <a:path w="1981200" h="721994">
                  <a:moveTo>
                    <a:pt x="1860944" y="0"/>
                  </a:moveTo>
                  <a:lnTo>
                    <a:pt x="120253" y="0"/>
                  </a:lnTo>
                  <a:lnTo>
                    <a:pt x="73445" y="9450"/>
                  </a:lnTo>
                  <a:lnTo>
                    <a:pt x="35221" y="35221"/>
                  </a:lnTo>
                  <a:lnTo>
                    <a:pt x="9450" y="73445"/>
                  </a:lnTo>
                  <a:lnTo>
                    <a:pt x="0" y="120253"/>
                  </a:lnTo>
                  <a:lnTo>
                    <a:pt x="0" y="601262"/>
                  </a:lnTo>
                  <a:lnTo>
                    <a:pt x="9450" y="648070"/>
                  </a:lnTo>
                  <a:lnTo>
                    <a:pt x="35221" y="686295"/>
                  </a:lnTo>
                  <a:lnTo>
                    <a:pt x="73445" y="712067"/>
                  </a:lnTo>
                  <a:lnTo>
                    <a:pt x="120253" y="721517"/>
                  </a:lnTo>
                  <a:lnTo>
                    <a:pt x="1860944" y="721517"/>
                  </a:lnTo>
                  <a:lnTo>
                    <a:pt x="1907753" y="712067"/>
                  </a:lnTo>
                  <a:lnTo>
                    <a:pt x="1945977" y="686295"/>
                  </a:lnTo>
                  <a:lnTo>
                    <a:pt x="1971749" y="648070"/>
                  </a:lnTo>
                  <a:lnTo>
                    <a:pt x="1981200" y="601262"/>
                  </a:lnTo>
                  <a:lnTo>
                    <a:pt x="1981200" y="120253"/>
                  </a:lnTo>
                  <a:lnTo>
                    <a:pt x="1971749" y="73445"/>
                  </a:lnTo>
                  <a:lnTo>
                    <a:pt x="1945977" y="35221"/>
                  </a:lnTo>
                  <a:lnTo>
                    <a:pt x="1907753" y="9450"/>
                  </a:lnTo>
                  <a:lnTo>
                    <a:pt x="1860944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140054" y="1393752"/>
              <a:ext cx="1981200" cy="721995"/>
            </a:xfrm>
            <a:custGeom>
              <a:avLst/>
              <a:gdLst/>
              <a:ahLst/>
              <a:cxnLst/>
              <a:rect l="l" t="t" r="r" b="b"/>
              <a:pathLst>
                <a:path w="1981200" h="721994">
                  <a:moveTo>
                    <a:pt x="0" y="120254"/>
                  </a:moveTo>
                  <a:lnTo>
                    <a:pt x="9450" y="73445"/>
                  </a:lnTo>
                  <a:lnTo>
                    <a:pt x="35221" y="35221"/>
                  </a:lnTo>
                  <a:lnTo>
                    <a:pt x="73445" y="9450"/>
                  </a:lnTo>
                  <a:lnTo>
                    <a:pt x="120254" y="0"/>
                  </a:lnTo>
                  <a:lnTo>
                    <a:pt x="1860946" y="0"/>
                  </a:lnTo>
                  <a:lnTo>
                    <a:pt x="1907754" y="9450"/>
                  </a:lnTo>
                  <a:lnTo>
                    <a:pt x="1945978" y="35221"/>
                  </a:lnTo>
                  <a:lnTo>
                    <a:pt x="1971749" y="73445"/>
                  </a:lnTo>
                  <a:lnTo>
                    <a:pt x="1981200" y="120254"/>
                  </a:lnTo>
                  <a:lnTo>
                    <a:pt x="1981200" y="601263"/>
                  </a:lnTo>
                  <a:lnTo>
                    <a:pt x="1971749" y="648072"/>
                  </a:lnTo>
                  <a:lnTo>
                    <a:pt x="1945978" y="686296"/>
                  </a:lnTo>
                  <a:lnTo>
                    <a:pt x="1907754" y="712067"/>
                  </a:lnTo>
                  <a:lnTo>
                    <a:pt x="1860946" y="721518"/>
                  </a:lnTo>
                  <a:lnTo>
                    <a:pt x="120254" y="721518"/>
                  </a:lnTo>
                  <a:lnTo>
                    <a:pt x="73445" y="712067"/>
                  </a:lnTo>
                  <a:lnTo>
                    <a:pt x="35221" y="686296"/>
                  </a:lnTo>
                  <a:lnTo>
                    <a:pt x="9450" y="648072"/>
                  </a:lnTo>
                  <a:lnTo>
                    <a:pt x="0" y="601263"/>
                  </a:lnTo>
                  <a:lnTo>
                    <a:pt x="0" y="120254"/>
                  </a:lnTo>
                  <a:close/>
                </a:path>
              </a:pathLst>
            </a:custGeom>
            <a:ln w="12700">
              <a:solidFill>
                <a:srgbClr val="21205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05718" y="1999488"/>
            <a:ext cx="2385060" cy="634511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/>
          <a:p>
            <a:pPr marL="16933" marR="6773" algn="ctr" defTabSz="1219170">
              <a:lnSpc>
                <a:spcPct val="87300"/>
              </a:lnSpc>
              <a:spcBef>
                <a:spcPts val="353"/>
              </a:spcBef>
            </a:pP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Future-ready graduates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able </a:t>
            </a:r>
            <a:r>
              <a:rPr sz="1467" kern="0" spc="-393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to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make a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substantial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contribution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64819" y="3027102"/>
            <a:ext cx="2658533" cy="979593"/>
            <a:chOff x="2505614" y="2270326"/>
            <a:chExt cx="1993900" cy="734695"/>
          </a:xfrm>
        </p:grpSpPr>
        <p:sp>
          <p:nvSpPr>
            <p:cNvPr id="8" name="object 8"/>
            <p:cNvSpPr/>
            <p:nvPr/>
          </p:nvSpPr>
          <p:spPr>
            <a:xfrm>
              <a:off x="2511964" y="2276676"/>
              <a:ext cx="1981200" cy="721995"/>
            </a:xfrm>
            <a:custGeom>
              <a:avLst/>
              <a:gdLst/>
              <a:ahLst/>
              <a:cxnLst/>
              <a:rect l="l" t="t" r="r" b="b"/>
              <a:pathLst>
                <a:path w="1981200" h="721994">
                  <a:moveTo>
                    <a:pt x="1860946" y="0"/>
                  </a:moveTo>
                  <a:lnTo>
                    <a:pt x="120255" y="0"/>
                  </a:lnTo>
                  <a:lnTo>
                    <a:pt x="73446" y="9450"/>
                  </a:lnTo>
                  <a:lnTo>
                    <a:pt x="35222" y="35222"/>
                  </a:lnTo>
                  <a:lnTo>
                    <a:pt x="9450" y="73446"/>
                  </a:lnTo>
                  <a:lnTo>
                    <a:pt x="0" y="120255"/>
                  </a:lnTo>
                  <a:lnTo>
                    <a:pt x="0" y="601263"/>
                  </a:lnTo>
                  <a:lnTo>
                    <a:pt x="9450" y="648072"/>
                  </a:lnTo>
                  <a:lnTo>
                    <a:pt x="35222" y="686296"/>
                  </a:lnTo>
                  <a:lnTo>
                    <a:pt x="73446" y="712067"/>
                  </a:lnTo>
                  <a:lnTo>
                    <a:pt x="120255" y="721517"/>
                  </a:lnTo>
                  <a:lnTo>
                    <a:pt x="1860946" y="721517"/>
                  </a:lnTo>
                  <a:lnTo>
                    <a:pt x="1907754" y="712067"/>
                  </a:lnTo>
                  <a:lnTo>
                    <a:pt x="1945978" y="686296"/>
                  </a:lnTo>
                  <a:lnTo>
                    <a:pt x="1971749" y="648072"/>
                  </a:lnTo>
                  <a:lnTo>
                    <a:pt x="1981200" y="601263"/>
                  </a:lnTo>
                  <a:lnTo>
                    <a:pt x="1981200" y="120255"/>
                  </a:lnTo>
                  <a:lnTo>
                    <a:pt x="1971749" y="73446"/>
                  </a:lnTo>
                  <a:lnTo>
                    <a:pt x="1945978" y="35222"/>
                  </a:lnTo>
                  <a:lnTo>
                    <a:pt x="1907754" y="9450"/>
                  </a:lnTo>
                  <a:lnTo>
                    <a:pt x="1860946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511964" y="2276676"/>
              <a:ext cx="1981200" cy="721995"/>
            </a:xfrm>
            <a:custGeom>
              <a:avLst/>
              <a:gdLst/>
              <a:ahLst/>
              <a:cxnLst/>
              <a:rect l="l" t="t" r="r" b="b"/>
              <a:pathLst>
                <a:path w="1981200" h="721994">
                  <a:moveTo>
                    <a:pt x="0" y="120254"/>
                  </a:moveTo>
                  <a:lnTo>
                    <a:pt x="9450" y="73445"/>
                  </a:lnTo>
                  <a:lnTo>
                    <a:pt x="35221" y="35221"/>
                  </a:lnTo>
                  <a:lnTo>
                    <a:pt x="73445" y="9450"/>
                  </a:lnTo>
                  <a:lnTo>
                    <a:pt x="120254" y="0"/>
                  </a:lnTo>
                  <a:lnTo>
                    <a:pt x="1860946" y="0"/>
                  </a:lnTo>
                  <a:lnTo>
                    <a:pt x="1907754" y="9450"/>
                  </a:lnTo>
                  <a:lnTo>
                    <a:pt x="1945978" y="35221"/>
                  </a:lnTo>
                  <a:lnTo>
                    <a:pt x="1971749" y="73445"/>
                  </a:lnTo>
                  <a:lnTo>
                    <a:pt x="1981200" y="120254"/>
                  </a:lnTo>
                  <a:lnTo>
                    <a:pt x="1981200" y="601263"/>
                  </a:lnTo>
                  <a:lnTo>
                    <a:pt x="1971749" y="648072"/>
                  </a:lnTo>
                  <a:lnTo>
                    <a:pt x="1945978" y="686296"/>
                  </a:lnTo>
                  <a:lnTo>
                    <a:pt x="1907754" y="712067"/>
                  </a:lnTo>
                  <a:lnTo>
                    <a:pt x="1860946" y="721518"/>
                  </a:lnTo>
                  <a:lnTo>
                    <a:pt x="120254" y="721518"/>
                  </a:lnTo>
                  <a:lnTo>
                    <a:pt x="73445" y="712067"/>
                  </a:lnTo>
                  <a:lnTo>
                    <a:pt x="35221" y="686296"/>
                  </a:lnTo>
                  <a:lnTo>
                    <a:pt x="9450" y="648072"/>
                  </a:lnTo>
                  <a:lnTo>
                    <a:pt x="0" y="601263"/>
                  </a:lnTo>
                  <a:lnTo>
                    <a:pt x="0" y="120254"/>
                  </a:lnTo>
                  <a:close/>
                </a:path>
              </a:pathLst>
            </a:custGeom>
            <a:ln w="12700">
              <a:solidFill>
                <a:srgbClr val="21205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006975" y="3178048"/>
            <a:ext cx="2374900" cy="634511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/>
          <a:p>
            <a:pPr marL="16086" marR="6773" algn="ctr" defTabSz="1219170">
              <a:lnSpc>
                <a:spcPct val="87300"/>
              </a:lnSpc>
              <a:spcBef>
                <a:spcPts val="353"/>
              </a:spcBef>
            </a:pP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Impactful</a:t>
            </a:r>
            <a:r>
              <a:rPr sz="1467" kern="0" spc="-4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research</a:t>
            </a:r>
            <a:r>
              <a:rPr sz="1467" kern="0" spc="-4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providing </a:t>
            </a:r>
            <a:r>
              <a:rPr sz="1467" kern="0" spc="-38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positive solutions to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real </a:t>
            </a:r>
            <a:r>
              <a:rPr sz="1467" kern="0" spc="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world</a:t>
            </a:r>
            <a:r>
              <a:rPr sz="1467" kern="0" spc="-13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problems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13454" y="4225441"/>
            <a:ext cx="2658533" cy="979593"/>
            <a:chOff x="2917090" y="3169080"/>
            <a:chExt cx="1993900" cy="734695"/>
          </a:xfrm>
        </p:grpSpPr>
        <p:sp>
          <p:nvSpPr>
            <p:cNvPr id="12" name="object 12"/>
            <p:cNvSpPr/>
            <p:nvPr/>
          </p:nvSpPr>
          <p:spPr>
            <a:xfrm>
              <a:off x="2923440" y="3175430"/>
              <a:ext cx="1981200" cy="721995"/>
            </a:xfrm>
            <a:custGeom>
              <a:avLst/>
              <a:gdLst/>
              <a:ahLst/>
              <a:cxnLst/>
              <a:rect l="l" t="t" r="r" b="b"/>
              <a:pathLst>
                <a:path w="1981200" h="721995">
                  <a:moveTo>
                    <a:pt x="1860946" y="0"/>
                  </a:moveTo>
                  <a:lnTo>
                    <a:pt x="120255" y="0"/>
                  </a:lnTo>
                  <a:lnTo>
                    <a:pt x="73446" y="9450"/>
                  </a:lnTo>
                  <a:lnTo>
                    <a:pt x="35222" y="35221"/>
                  </a:lnTo>
                  <a:lnTo>
                    <a:pt x="9450" y="73445"/>
                  </a:lnTo>
                  <a:lnTo>
                    <a:pt x="0" y="120253"/>
                  </a:lnTo>
                  <a:lnTo>
                    <a:pt x="0" y="601262"/>
                  </a:lnTo>
                  <a:lnTo>
                    <a:pt x="9450" y="648070"/>
                  </a:lnTo>
                  <a:lnTo>
                    <a:pt x="35222" y="686295"/>
                  </a:lnTo>
                  <a:lnTo>
                    <a:pt x="73446" y="712067"/>
                  </a:lnTo>
                  <a:lnTo>
                    <a:pt x="120255" y="721517"/>
                  </a:lnTo>
                  <a:lnTo>
                    <a:pt x="1860946" y="721517"/>
                  </a:lnTo>
                  <a:lnTo>
                    <a:pt x="1907754" y="712067"/>
                  </a:lnTo>
                  <a:lnTo>
                    <a:pt x="1945978" y="686295"/>
                  </a:lnTo>
                  <a:lnTo>
                    <a:pt x="1971749" y="648070"/>
                  </a:lnTo>
                  <a:lnTo>
                    <a:pt x="1981200" y="601262"/>
                  </a:lnTo>
                  <a:lnTo>
                    <a:pt x="1981200" y="120253"/>
                  </a:lnTo>
                  <a:lnTo>
                    <a:pt x="1971749" y="73445"/>
                  </a:lnTo>
                  <a:lnTo>
                    <a:pt x="1945978" y="35221"/>
                  </a:lnTo>
                  <a:lnTo>
                    <a:pt x="1907754" y="9450"/>
                  </a:lnTo>
                  <a:lnTo>
                    <a:pt x="1860946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923440" y="3175430"/>
              <a:ext cx="1981200" cy="721995"/>
            </a:xfrm>
            <a:custGeom>
              <a:avLst/>
              <a:gdLst/>
              <a:ahLst/>
              <a:cxnLst/>
              <a:rect l="l" t="t" r="r" b="b"/>
              <a:pathLst>
                <a:path w="1981200" h="721995">
                  <a:moveTo>
                    <a:pt x="0" y="120254"/>
                  </a:moveTo>
                  <a:lnTo>
                    <a:pt x="9450" y="73445"/>
                  </a:lnTo>
                  <a:lnTo>
                    <a:pt x="35221" y="35221"/>
                  </a:lnTo>
                  <a:lnTo>
                    <a:pt x="73445" y="9450"/>
                  </a:lnTo>
                  <a:lnTo>
                    <a:pt x="120254" y="0"/>
                  </a:lnTo>
                  <a:lnTo>
                    <a:pt x="1860946" y="0"/>
                  </a:lnTo>
                  <a:lnTo>
                    <a:pt x="1907754" y="9450"/>
                  </a:lnTo>
                  <a:lnTo>
                    <a:pt x="1945978" y="35221"/>
                  </a:lnTo>
                  <a:lnTo>
                    <a:pt x="1971749" y="73445"/>
                  </a:lnTo>
                  <a:lnTo>
                    <a:pt x="1981200" y="120254"/>
                  </a:lnTo>
                  <a:lnTo>
                    <a:pt x="1981200" y="601263"/>
                  </a:lnTo>
                  <a:lnTo>
                    <a:pt x="1971749" y="648072"/>
                  </a:lnTo>
                  <a:lnTo>
                    <a:pt x="1945978" y="686296"/>
                  </a:lnTo>
                  <a:lnTo>
                    <a:pt x="1907754" y="712067"/>
                  </a:lnTo>
                  <a:lnTo>
                    <a:pt x="1860946" y="721518"/>
                  </a:lnTo>
                  <a:lnTo>
                    <a:pt x="120254" y="721518"/>
                  </a:lnTo>
                  <a:lnTo>
                    <a:pt x="73445" y="712067"/>
                  </a:lnTo>
                  <a:lnTo>
                    <a:pt x="35221" y="686296"/>
                  </a:lnTo>
                  <a:lnTo>
                    <a:pt x="9450" y="648072"/>
                  </a:lnTo>
                  <a:lnTo>
                    <a:pt x="0" y="601263"/>
                  </a:lnTo>
                  <a:lnTo>
                    <a:pt x="0" y="120254"/>
                  </a:lnTo>
                  <a:close/>
                </a:path>
              </a:pathLst>
            </a:custGeom>
            <a:ln w="12700">
              <a:solidFill>
                <a:srgbClr val="21205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571146" y="4376928"/>
            <a:ext cx="2343573" cy="630343"/>
          </a:xfrm>
          <a:prstGeom prst="rect">
            <a:avLst/>
          </a:prstGeom>
        </p:spPr>
        <p:txBody>
          <a:bodyPr vert="horz" wrap="square" lIns="0" tIns="47413" rIns="0" bIns="0" rtlCol="0">
            <a:spAutoFit/>
          </a:bodyPr>
          <a:lstStyle/>
          <a:p>
            <a:pPr marL="16086" marR="6773" indent="-847" algn="ctr" defTabSz="1219170">
              <a:lnSpc>
                <a:spcPct val="86400"/>
              </a:lnSpc>
              <a:spcBef>
                <a:spcPts val="373"/>
              </a:spcBef>
            </a:pP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A genuine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practical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commitment</a:t>
            </a:r>
            <a:r>
              <a:rPr sz="1467" kern="0" spc="-4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to</a:t>
            </a:r>
            <a:r>
              <a:rPr sz="1467" kern="0" spc="-33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engagement </a:t>
            </a:r>
            <a:r>
              <a:rPr sz="1467" kern="0" spc="-38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 collaboration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704180" y="640079"/>
            <a:ext cx="2363893" cy="85664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933" marR="540160">
              <a:lnSpc>
                <a:spcPts val="2147"/>
              </a:lnSpc>
              <a:spcBef>
                <a:spcPts val="280"/>
              </a:spcBef>
            </a:pPr>
            <a:r>
              <a:rPr sz="1867" i="1" spc="-67" dirty="0">
                <a:solidFill>
                  <a:srgbClr val="21205F"/>
                </a:solidFill>
              </a:rPr>
              <a:t>W</a:t>
            </a:r>
            <a:r>
              <a:rPr sz="1867" i="1" spc="-40" dirty="0">
                <a:solidFill>
                  <a:srgbClr val="21205F"/>
                </a:solidFill>
              </a:rPr>
              <a:t>ha</a:t>
            </a:r>
            <a:r>
              <a:rPr sz="1867" i="1" dirty="0">
                <a:solidFill>
                  <a:srgbClr val="21205F"/>
                </a:solidFill>
              </a:rPr>
              <a:t>t</a:t>
            </a:r>
            <a:r>
              <a:rPr sz="1867" i="1" spc="-40" dirty="0">
                <a:solidFill>
                  <a:srgbClr val="21205F"/>
                </a:solidFill>
              </a:rPr>
              <a:t> p</a:t>
            </a:r>
            <a:r>
              <a:rPr sz="1867" i="1" spc="-33" dirty="0">
                <a:solidFill>
                  <a:srgbClr val="21205F"/>
                </a:solidFill>
              </a:rPr>
              <a:t>r</a:t>
            </a:r>
            <a:r>
              <a:rPr sz="1867" i="1" spc="-40" dirty="0">
                <a:solidFill>
                  <a:srgbClr val="21205F"/>
                </a:solidFill>
              </a:rPr>
              <a:t>ob</a:t>
            </a:r>
            <a:r>
              <a:rPr sz="1867" i="1" spc="-20" dirty="0">
                <a:solidFill>
                  <a:srgbClr val="21205F"/>
                </a:solidFill>
              </a:rPr>
              <a:t>l</a:t>
            </a:r>
            <a:r>
              <a:rPr sz="1867" i="1" spc="-40" dirty="0">
                <a:solidFill>
                  <a:srgbClr val="21205F"/>
                </a:solidFill>
              </a:rPr>
              <a:t>e</a:t>
            </a:r>
            <a:r>
              <a:rPr sz="1867" i="1" spc="-67" dirty="0">
                <a:solidFill>
                  <a:srgbClr val="21205F"/>
                </a:solidFill>
              </a:rPr>
              <a:t>m</a:t>
            </a:r>
            <a:r>
              <a:rPr sz="1867" i="1" spc="-40" dirty="0">
                <a:solidFill>
                  <a:srgbClr val="21205F"/>
                </a:solidFill>
              </a:rPr>
              <a:t>s</a:t>
            </a:r>
            <a:r>
              <a:rPr sz="1867" i="1" dirty="0">
                <a:solidFill>
                  <a:srgbClr val="21205F"/>
                </a:solidFill>
              </a:rPr>
              <a:t>?  </a:t>
            </a:r>
            <a:r>
              <a:rPr sz="1867" i="1" spc="-40" dirty="0">
                <a:solidFill>
                  <a:srgbClr val="21205F"/>
                </a:solidFill>
              </a:rPr>
              <a:t>What</a:t>
            </a:r>
            <a:r>
              <a:rPr sz="1867" i="1" spc="-60" dirty="0">
                <a:solidFill>
                  <a:srgbClr val="21205F"/>
                </a:solidFill>
              </a:rPr>
              <a:t> </a:t>
            </a:r>
            <a:r>
              <a:rPr sz="1867" i="1" spc="-33" dirty="0">
                <a:solidFill>
                  <a:srgbClr val="21205F"/>
                </a:solidFill>
              </a:rPr>
              <a:t>futures?</a:t>
            </a:r>
            <a:endParaRPr sz="1867"/>
          </a:p>
          <a:p>
            <a:pPr marL="16933">
              <a:lnSpc>
                <a:spcPts val="2180"/>
              </a:lnSpc>
            </a:pPr>
            <a:r>
              <a:rPr sz="1867" i="1" spc="-67" dirty="0">
                <a:solidFill>
                  <a:srgbClr val="21205F"/>
                </a:solidFill>
              </a:rPr>
              <a:t>W</a:t>
            </a:r>
            <a:r>
              <a:rPr sz="1867" i="1" spc="-40" dirty="0">
                <a:solidFill>
                  <a:srgbClr val="21205F"/>
                </a:solidFill>
              </a:rPr>
              <a:t>ha</a:t>
            </a:r>
            <a:r>
              <a:rPr sz="1867" i="1" dirty="0">
                <a:solidFill>
                  <a:srgbClr val="21205F"/>
                </a:solidFill>
              </a:rPr>
              <a:t>t</a:t>
            </a:r>
            <a:r>
              <a:rPr sz="1867" i="1" spc="-40" dirty="0">
                <a:solidFill>
                  <a:srgbClr val="21205F"/>
                </a:solidFill>
              </a:rPr>
              <a:t> co</a:t>
            </a:r>
            <a:r>
              <a:rPr sz="1867" i="1" spc="-20" dirty="0">
                <a:solidFill>
                  <a:srgbClr val="21205F"/>
                </a:solidFill>
              </a:rPr>
              <a:t>ll</a:t>
            </a:r>
            <a:r>
              <a:rPr sz="1867" i="1" spc="-40" dirty="0">
                <a:solidFill>
                  <a:srgbClr val="21205F"/>
                </a:solidFill>
              </a:rPr>
              <a:t>abo</a:t>
            </a:r>
            <a:r>
              <a:rPr sz="1867" i="1" spc="-33" dirty="0">
                <a:solidFill>
                  <a:srgbClr val="21205F"/>
                </a:solidFill>
              </a:rPr>
              <a:t>r</a:t>
            </a:r>
            <a:r>
              <a:rPr sz="1867" i="1" spc="-40" dirty="0">
                <a:solidFill>
                  <a:srgbClr val="21205F"/>
                </a:solidFill>
              </a:rPr>
              <a:t>a</a:t>
            </a:r>
            <a:r>
              <a:rPr sz="1867" i="1" spc="-27" dirty="0">
                <a:solidFill>
                  <a:srgbClr val="21205F"/>
                </a:solidFill>
              </a:rPr>
              <a:t>t</a:t>
            </a:r>
            <a:r>
              <a:rPr sz="1867" i="1" spc="-20" dirty="0">
                <a:solidFill>
                  <a:srgbClr val="21205F"/>
                </a:solidFill>
              </a:rPr>
              <a:t>i</a:t>
            </a:r>
            <a:r>
              <a:rPr sz="1867" i="1" spc="-40" dirty="0">
                <a:solidFill>
                  <a:srgbClr val="21205F"/>
                </a:solidFill>
              </a:rPr>
              <a:t>ons</a:t>
            </a:r>
            <a:r>
              <a:rPr sz="1867" i="1" dirty="0">
                <a:solidFill>
                  <a:srgbClr val="21205F"/>
                </a:solidFill>
              </a:rPr>
              <a:t>?</a:t>
            </a: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9344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40157" y="988471"/>
            <a:ext cx="6841913" cy="4641427"/>
            <a:chOff x="1062117" y="741353"/>
            <a:chExt cx="5131435" cy="3481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117" y="741353"/>
              <a:ext cx="5130994" cy="34806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44252" y="1488941"/>
              <a:ext cx="1758314" cy="565150"/>
            </a:xfrm>
            <a:custGeom>
              <a:avLst/>
              <a:gdLst/>
              <a:ahLst/>
              <a:cxnLst/>
              <a:rect l="l" t="t" r="r" b="b"/>
              <a:pathLst>
                <a:path w="1758314" h="565150">
                  <a:moveTo>
                    <a:pt x="0" y="282552"/>
                  </a:moveTo>
                  <a:lnTo>
                    <a:pt x="10447" y="238854"/>
                  </a:lnTo>
                  <a:lnTo>
                    <a:pt x="40749" y="197267"/>
                  </a:lnTo>
                  <a:lnTo>
                    <a:pt x="89341" y="158292"/>
                  </a:lnTo>
                  <a:lnTo>
                    <a:pt x="154659" y="122434"/>
                  </a:lnTo>
                  <a:lnTo>
                    <a:pt x="193103" y="105830"/>
                  </a:lnTo>
                  <a:lnTo>
                    <a:pt x="235142" y="90193"/>
                  </a:lnTo>
                  <a:lnTo>
                    <a:pt x="280581" y="75587"/>
                  </a:lnTo>
                  <a:lnTo>
                    <a:pt x="329224" y="62073"/>
                  </a:lnTo>
                  <a:lnTo>
                    <a:pt x="380877" y="49715"/>
                  </a:lnTo>
                  <a:lnTo>
                    <a:pt x="435344" y="38576"/>
                  </a:lnTo>
                  <a:lnTo>
                    <a:pt x="492429" y="28718"/>
                  </a:lnTo>
                  <a:lnTo>
                    <a:pt x="551938" y="20205"/>
                  </a:lnTo>
                  <a:lnTo>
                    <a:pt x="613674" y="13098"/>
                  </a:lnTo>
                  <a:lnTo>
                    <a:pt x="677442" y="7462"/>
                  </a:lnTo>
                  <a:lnTo>
                    <a:pt x="743047" y="3358"/>
                  </a:lnTo>
                  <a:lnTo>
                    <a:pt x="810293" y="850"/>
                  </a:lnTo>
                  <a:lnTo>
                    <a:pt x="878985" y="0"/>
                  </a:lnTo>
                  <a:lnTo>
                    <a:pt x="947677" y="850"/>
                  </a:lnTo>
                  <a:lnTo>
                    <a:pt x="1014924" y="3358"/>
                  </a:lnTo>
                  <a:lnTo>
                    <a:pt x="1080528" y="7462"/>
                  </a:lnTo>
                  <a:lnTo>
                    <a:pt x="1144296" y="13098"/>
                  </a:lnTo>
                  <a:lnTo>
                    <a:pt x="1206032" y="20205"/>
                  </a:lnTo>
                  <a:lnTo>
                    <a:pt x="1265541" y="28718"/>
                  </a:lnTo>
                  <a:lnTo>
                    <a:pt x="1322626" y="38576"/>
                  </a:lnTo>
                  <a:lnTo>
                    <a:pt x="1377093" y="49715"/>
                  </a:lnTo>
                  <a:lnTo>
                    <a:pt x="1428746" y="62073"/>
                  </a:lnTo>
                  <a:lnTo>
                    <a:pt x="1477389" y="75587"/>
                  </a:lnTo>
                  <a:lnTo>
                    <a:pt x="1522828" y="90193"/>
                  </a:lnTo>
                  <a:lnTo>
                    <a:pt x="1564867" y="105830"/>
                  </a:lnTo>
                  <a:lnTo>
                    <a:pt x="1603311" y="122434"/>
                  </a:lnTo>
                  <a:lnTo>
                    <a:pt x="1637963" y="139942"/>
                  </a:lnTo>
                  <a:lnTo>
                    <a:pt x="1695114" y="177421"/>
                  </a:lnTo>
                  <a:lnTo>
                    <a:pt x="1734756" y="217765"/>
                  </a:lnTo>
                  <a:lnTo>
                    <a:pt x="1755326" y="260470"/>
                  </a:lnTo>
                  <a:lnTo>
                    <a:pt x="1757971" y="282552"/>
                  </a:lnTo>
                  <a:lnTo>
                    <a:pt x="1755326" y="304633"/>
                  </a:lnTo>
                  <a:lnTo>
                    <a:pt x="1734756" y="347338"/>
                  </a:lnTo>
                  <a:lnTo>
                    <a:pt x="1695114" y="387682"/>
                  </a:lnTo>
                  <a:lnTo>
                    <a:pt x="1637963" y="425161"/>
                  </a:lnTo>
                  <a:lnTo>
                    <a:pt x="1603311" y="442669"/>
                  </a:lnTo>
                  <a:lnTo>
                    <a:pt x="1564867" y="459273"/>
                  </a:lnTo>
                  <a:lnTo>
                    <a:pt x="1522828" y="474910"/>
                  </a:lnTo>
                  <a:lnTo>
                    <a:pt x="1477389" y="489517"/>
                  </a:lnTo>
                  <a:lnTo>
                    <a:pt x="1428746" y="503030"/>
                  </a:lnTo>
                  <a:lnTo>
                    <a:pt x="1377093" y="515388"/>
                  </a:lnTo>
                  <a:lnTo>
                    <a:pt x="1322626" y="526527"/>
                  </a:lnTo>
                  <a:lnTo>
                    <a:pt x="1265541" y="536385"/>
                  </a:lnTo>
                  <a:lnTo>
                    <a:pt x="1206032" y="544898"/>
                  </a:lnTo>
                  <a:lnTo>
                    <a:pt x="1144296" y="552005"/>
                  </a:lnTo>
                  <a:lnTo>
                    <a:pt x="1080528" y="557641"/>
                  </a:lnTo>
                  <a:lnTo>
                    <a:pt x="1014924" y="561745"/>
                  </a:lnTo>
                  <a:lnTo>
                    <a:pt x="947677" y="564253"/>
                  </a:lnTo>
                  <a:lnTo>
                    <a:pt x="878985" y="565104"/>
                  </a:lnTo>
                  <a:lnTo>
                    <a:pt x="810293" y="564253"/>
                  </a:lnTo>
                  <a:lnTo>
                    <a:pt x="743047" y="561745"/>
                  </a:lnTo>
                  <a:lnTo>
                    <a:pt x="677442" y="557641"/>
                  </a:lnTo>
                  <a:lnTo>
                    <a:pt x="613674" y="552005"/>
                  </a:lnTo>
                  <a:lnTo>
                    <a:pt x="551938" y="544898"/>
                  </a:lnTo>
                  <a:lnTo>
                    <a:pt x="492429" y="536385"/>
                  </a:lnTo>
                  <a:lnTo>
                    <a:pt x="435344" y="526527"/>
                  </a:lnTo>
                  <a:lnTo>
                    <a:pt x="380877" y="515388"/>
                  </a:lnTo>
                  <a:lnTo>
                    <a:pt x="329224" y="503030"/>
                  </a:lnTo>
                  <a:lnTo>
                    <a:pt x="280581" y="489517"/>
                  </a:lnTo>
                  <a:lnTo>
                    <a:pt x="235142" y="474910"/>
                  </a:lnTo>
                  <a:lnTo>
                    <a:pt x="193103" y="459273"/>
                  </a:lnTo>
                  <a:lnTo>
                    <a:pt x="154659" y="442669"/>
                  </a:lnTo>
                  <a:lnTo>
                    <a:pt x="120007" y="425161"/>
                  </a:lnTo>
                  <a:lnTo>
                    <a:pt x="62856" y="387682"/>
                  </a:lnTo>
                  <a:lnTo>
                    <a:pt x="23214" y="347338"/>
                  </a:lnTo>
                  <a:lnTo>
                    <a:pt x="2644" y="304633"/>
                  </a:lnTo>
                  <a:lnTo>
                    <a:pt x="0" y="282552"/>
                  </a:lnTo>
                  <a:close/>
                </a:path>
              </a:pathLst>
            </a:custGeom>
            <a:ln w="349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115396" y="1652431"/>
              <a:ext cx="386080" cy="238125"/>
            </a:xfrm>
            <a:custGeom>
              <a:avLst/>
              <a:gdLst/>
              <a:ahLst/>
              <a:cxnLst/>
              <a:rect l="l" t="t" r="r" b="b"/>
              <a:pathLst>
                <a:path w="386079" h="238125">
                  <a:moveTo>
                    <a:pt x="147558" y="0"/>
                  </a:moveTo>
                  <a:lnTo>
                    <a:pt x="147558" y="238125"/>
                  </a:lnTo>
                  <a:lnTo>
                    <a:pt x="306310" y="158750"/>
                  </a:lnTo>
                  <a:lnTo>
                    <a:pt x="187246" y="158750"/>
                  </a:lnTo>
                  <a:lnTo>
                    <a:pt x="187246" y="79375"/>
                  </a:lnTo>
                  <a:lnTo>
                    <a:pt x="306307" y="79375"/>
                  </a:lnTo>
                  <a:lnTo>
                    <a:pt x="147558" y="0"/>
                  </a:lnTo>
                  <a:close/>
                </a:path>
                <a:path w="386079" h="238125">
                  <a:moveTo>
                    <a:pt x="147558" y="79375"/>
                  </a:moveTo>
                  <a:lnTo>
                    <a:pt x="1" y="79375"/>
                  </a:lnTo>
                  <a:lnTo>
                    <a:pt x="0" y="158750"/>
                  </a:lnTo>
                  <a:lnTo>
                    <a:pt x="147558" y="158750"/>
                  </a:lnTo>
                  <a:lnTo>
                    <a:pt x="147558" y="79375"/>
                  </a:lnTo>
                  <a:close/>
                </a:path>
                <a:path w="386079" h="238125">
                  <a:moveTo>
                    <a:pt x="306307" y="79375"/>
                  </a:moveTo>
                  <a:lnTo>
                    <a:pt x="187246" y="79375"/>
                  </a:lnTo>
                  <a:lnTo>
                    <a:pt x="187246" y="158750"/>
                  </a:lnTo>
                  <a:lnTo>
                    <a:pt x="306310" y="158750"/>
                  </a:lnTo>
                  <a:lnTo>
                    <a:pt x="385683" y="119063"/>
                  </a:lnTo>
                  <a:lnTo>
                    <a:pt x="306307" y="79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663128" y="922642"/>
              <a:ext cx="4002404" cy="2694305"/>
            </a:xfrm>
            <a:custGeom>
              <a:avLst/>
              <a:gdLst/>
              <a:ahLst/>
              <a:cxnLst/>
              <a:rect l="l" t="t" r="r" b="b"/>
              <a:pathLst>
                <a:path w="4002404" h="2694304">
                  <a:moveTo>
                    <a:pt x="4002278" y="1341691"/>
                  </a:moveTo>
                  <a:lnTo>
                    <a:pt x="3945128" y="1313116"/>
                  </a:lnTo>
                  <a:lnTo>
                    <a:pt x="3830828" y="1255966"/>
                  </a:lnTo>
                  <a:lnTo>
                    <a:pt x="3830828" y="1313116"/>
                  </a:lnTo>
                  <a:lnTo>
                    <a:pt x="2029714" y="1313116"/>
                  </a:lnTo>
                  <a:lnTo>
                    <a:pt x="2029714" y="171450"/>
                  </a:lnTo>
                  <a:lnTo>
                    <a:pt x="2086864" y="171450"/>
                  </a:lnTo>
                  <a:lnTo>
                    <a:pt x="2072576" y="142875"/>
                  </a:lnTo>
                  <a:lnTo>
                    <a:pt x="2001139" y="0"/>
                  </a:lnTo>
                  <a:lnTo>
                    <a:pt x="1915414" y="171450"/>
                  </a:lnTo>
                  <a:lnTo>
                    <a:pt x="1972564" y="171450"/>
                  </a:lnTo>
                  <a:lnTo>
                    <a:pt x="1972564" y="1313116"/>
                  </a:lnTo>
                  <a:lnTo>
                    <a:pt x="0" y="1313116"/>
                  </a:lnTo>
                  <a:lnTo>
                    <a:pt x="0" y="1370266"/>
                  </a:lnTo>
                  <a:lnTo>
                    <a:pt x="1972564" y="1370266"/>
                  </a:lnTo>
                  <a:lnTo>
                    <a:pt x="1972564" y="2693771"/>
                  </a:lnTo>
                  <a:lnTo>
                    <a:pt x="2029714" y="2693771"/>
                  </a:lnTo>
                  <a:lnTo>
                    <a:pt x="2029714" y="1370266"/>
                  </a:lnTo>
                  <a:lnTo>
                    <a:pt x="3830828" y="1370266"/>
                  </a:lnTo>
                  <a:lnTo>
                    <a:pt x="3830828" y="1427416"/>
                  </a:lnTo>
                  <a:lnTo>
                    <a:pt x="3945128" y="1370266"/>
                  </a:lnTo>
                  <a:lnTo>
                    <a:pt x="4002278" y="1341691"/>
                  </a:lnTo>
                  <a:close/>
                </a:path>
              </a:pathLst>
            </a:custGeom>
            <a:solidFill>
              <a:srgbClr val="21205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81585" y="5422729"/>
            <a:ext cx="846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200" kern="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31464" y="2733803"/>
            <a:ext cx="1060873" cy="0"/>
          </a:xfrm>
          <a:custGeom>
            <a:avLst/>
            <a:gdLst/>
            <a:ahLst/>
            <a:cxnLst/>
            <a:rect l="l" t="t" r="r" b="b"/>
            <a:pathLst>
              <a:path w="795655">
                <a:moveTo>
                  <a:pt x="0" y="0"/>
                </a:moveTo>
                <a:lnTo>
                  <a:pt x="795635" y="1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34979" y="907626"/>
            <a:ext cx="100838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200" b="1" i="1" kern="0" spc="-7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1200" b="1" i="1" kern="0" spc="-6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200" b="1" kern="0" spc="-7" dirty="0">
                <a:solidFill>
                  <a:srgbClr val="21205F"/>
                </a:solidFill>
                <a:latin typeface="Arial"/>
                <a:cs typeface="Arial"/>
              </a:rPr>
              <a:t>ETHICAL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58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3637" y="340698"/>
            <a:ext cx="44145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>
                <a:solidFill>
                  <a:srgbClr val="E51D2A"/>
                </a:solidFill>
              </a:rPr>
              <a:t>Ethical</a:t>
            </a:r>
            <a:r>
              <a:rPr sz="4000" spc="-73" dirty="0">
                <a:solidFill>
                  <a:srgbClr val="E51D2A"/>
                </a:solidFill>
              </a:rPr>
              <a:t> </a:t>
            </a:r>
            <a:r>
              <a:rPr sz="4000" dirty="0">
                <a:solidFill>
                  <a:srgbClr val="E51D2A"/>
                </a:solidFill>
              </a:rPr>
              <a:t>innovation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2406922" y="2087123"/>
            <a:ext cx="1052407" cy="1052407"/>
            <a:chOff x="662191" y="1565342"/>
            <a:chExt cx="789305" cy="789305"/>
          </a:xfrm>
        </p:grpSpPr>
        <p:sp>
          <p:nvSpPr>
            <p:cNvPr id="4" name="object 4"/>
            <p:cNvSpPr/>
            <p:nvPr/>
          </p:nvSpPr>
          <p:spPr>
            <a:xfrm>
              <a:off x="662191" y="1565342"/>
              <a:ext cx="789305" cy="789305"/>
            </a:xfrm>
            <a:custGeom>
              <a:avLst/>
              <a:gdLst/>
              <a:ahLst/>
              <a:cxnLst/>
              <a:rect l="l" t="t" r="r" b="b"/>
              <a:pathLst>
                <a:path w="789305" h="789305">
                  <a:moveTo>
                    <a:pt x="394593" y="0"/>
                  </a:moveTo>
                  <a:lnTo>
                    <a:pt x="345096" y="3074"/>
                  </a:lnTo>
                  <a:lnTo>
                    <a:pt x="297434" y="12051"/>
                  </a:lnTo>
                  <a:lnTo>
                    <a:pt x="251976" y="26560"/>
                  </a:lnTo>
                  <a:lnTo>
                    <a:pt x="209093" y="46232"/>
                  </a:lnTo>
                  <a:lnTo>
                    <a:pt x="169153" y="70698"/>
                  </a:lnTo>
                  <a:lnTo>
                    <a:pt x="132528" y="99586"/>
                  </a:lnTo>
                  <a:lnTo>
                    <a:pt x="99586" y="132528"/>
                  </a:lnTo>
                  <a:lnTo>
                    <a:pt x="70697" y="169154"/>
                  </a:lnTo>
                  <a:lnTo>
                    <a:pt x="46232" y="209093"/>
                  </a:lnTo>
                  <a:lnTo>
                    <a:pt x="26560" y="251976"/>
                  </a:lnTo>
                  <a:lnTo>
                    <a:pt x="12051" y="297434"/>
                  </a:lnTo>
                  <a:lnTo>
                    <a:pt x="3074" y="345097"/>
                  </a:lnTo>
                  <a:lnTo>
                    <a:pt x="0" y="394594"/>
                  </a:lnTo>
                  <a:lnTo>
                    <a:pt x="3074" y="444091"/>
                  </a:lnTo>
                  <a:lnTo>
                    <a:pt x="12051" y="491753"/>
                  </a:lnTo>
                  <a:lnTo>
                    <a:pt x="26560" y="537211"/>
                  </a:lnTo>
                  <a:lnTo>
                    <a:pt x="46232" y="580094"/>
                  </a:lnTo>
                  <a:lnTo>
                    <a:pt x="70697" y="620034"/>
                  </a:lnTo>
                  <a:lnTo>
                    <a:pt x="99586" y="656659"/>
                  </a:lnTo>
                  <a:lnTo>
                    <a:pt x="132528" y="689601"/>
                  </a:lnTo>
                  <a:lnTo>
                    <a:pt x="169153" y="718490"/>
                  </a:lnTo>
                  <a:lnTo>
                    <a:pt x="209093" y="742955"/>
                  </a:lnTo>
                  <a:lnTo>
                    <a:pt x="251976" y="762627"/>
                  </a:lnTo>
                  <a:lnTo>
                    <a:pt x="297434" y="777136"/>
                  </a:lnTo>
                  <a:lnTo>
                    <a:pt x="345096" y="786113"/>
                  </a:lnTo>
                  <a:lnTo>
                    <a:pt x="394593" y="789188"/>
                  </a:lnTo>
                  <a:lnTo>
                    <a:pt x="444090" y="786113"/>
                  </a:lnTo>
                  <a:lnTo>
                    <a:pt x="491752" y="777136"/>
                  </a:lnTo>
                  <a:lnTo>
                    <a:pt x="537210" y="762627"/>
                  </a:lnTo>
                  <a:lnTo>
                    <a:pt x="580093" y="742955"/>
                  </a:lnTo>
                  <a:lnTo>
                    <a:pt x="620033" y="718490"/>
                  </a:lnTo>
                  <a:lnTo>
                    <a:pt x="656658" y="689601"/>
                  </a:lnTo>
                  <a:lnTo>
                    <a:pt x="689600" y="656659"/>
                  </a:lnTo>
                  <a:lnTo>
                    <a:pt x="718488" y="620034"/>
                  </a:lnTo>
                  <a:lnTo>
                    <a:pt x="742954" y="580094"/>
                  </a:lnTo>
                  <a:lnTo>
                    <a:pt x="762626" y="537211"/>
                  </a:lnTo>
                  <a:lnTo>
                    <a:pt x="777135" y="491753"/>
                  </a:lnTo>
                  <a:lnTo>
                    <a:pt x="786112" y="444091"/>
                  </a:lnTo>
                  <a:lnTo>
                    <a:pt x="789186" y="394594"/>
                  </a:lnTo>
                  <a:lnTo>
                    <a:pt x="786112" y="345097"/>
                  </a:lnTo>
                  <a:lnTo>
                    <a:pt x="777135" y="297434"/>
                  </a:lnTo>
                  <a:lnTo>
                    <a:pt x="762626" y="251976"/>
                  </a:lnTo>
                  <a:lnTo>
                    <a:pt x="742954" y="209093"/>
                  </a:lnTo>
                  <a:lnTo>
                    <a:pt x="718488" y="169154"/>
                  </a:lnTo>
                  <a:lnTo>
                    <a:pt x="689600" y="132528"/>
                  </a:lnTo>
                  <a:lnTo>
                    <a:pt x="656658" y="99586"/>
                  </a:lnTo>
                  <a:lnTo>
                    <a:pt x="620033" y="70698"/>
                  </a:lnTo>
                  <a:lnTo>
                    <a:pt x="580093" y="46232"/>
                  </a:lnTo>
                  <a:lnTo>
                    <a:pt x="537210" y="26560"/>
                  </a:lnTo>
                  <a:lnTo>
                    <a:pt x="491752" y="12051"/>
                  </a:lnTo>
                  <a:lnTo>
                    <a:pt x="444090" y="3074"/>
                  </a:lnTo>
                  <a:lnTo>
                    <a:pt x="394593" y="0"/>
                  </a:lnTo>
                  <a:close/>
                </a:path>
              </a:pathLst>
            </a:custGeom>
            <a:solidFill>
              <a:srgbClr val="B553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481" y="1702734"/>
              <a:ext cx="452811" cy="4528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150219" y="3369057"/>
            <a:ext cx="1566333" cy="597728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15144" defTabSz="1219170">
              <a:spcBef>
                <a:spcPts val="640"/>
              </a:spcBef>
            </a:pPr>
            <a:r>
              <a:rPr sz="1467" b="1" kern="0" spc="-7" dirty="0">
                <a:solidFill>
                  <a:srgbClr val="21205F"/>
                </a:solidFill>
                <a:latin typeface="Arial"/>
                <a:cs typeface="Arial"/>
              </a:rPr>
              <a:t>RESPONSIBLE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defTabSz="1219170">
              <a:spcBef>
                <a:spcPts val="513"/>
              </a:spcBef>
            </a:pP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–</a:t>
            </a:r>
            <a:r>
              <a:rPr sz="1467" kern="0" spc="-4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ANTICIPATORY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84734" y="2087123"/>
            <a:ext cx="1052407" cy="1052407"/>
            <a:chOff x="2295550" y="1565342"/>
            <a:chExt cx="789305" cy="789305"/>
          </a:xfrm>
        </p:grpSpPr>
        <p:sp>
          <p:nvSpPr>
            <p:cNvPr id="8" name="object 8"/>
            <p:cNvSpPr/>
            <p:nvPr/>
          </p:nvSpPr>
          <p:spPr>
            <a:xfrm>
              <a:off x="2295550" y="1565342"/>
              <a:ext cx="789305" cy="789305"/>
            </a:xfrm>
            <a:custGeom>
              <a:avLst/>
              <a:gdLst/>
              <a:ahLst/>
              <a:cxnLst/>
              <a:rect l="l" t="t" r="r" b="b"/>
              <a:pathLst>
                <a:path w="789305" h="789305">
                  <a:moveTo>
                    <a:pt x="394594" y="0"/>
                  </a:moveTo>
                  <a:lnTo>
                    <a:pt x="345097" y="3074"/>
                  </a:lnTo>
                  <a:lnTo>
                    <a:pt x="297434" y="12051"/>
                  </a:lnTo>
                  <a:lnTo>
                    <a:pt x="251976" y="26560"/>
                  </a:lnTo>
                  <a:lnTo>
                    <a:pt x="209093" y="46232"/>
                  </a:lnTo>
                  <a:lnTo>
                    <a:pt x="169154" y="70698"/>
                  </a:lnTo>
                  <a:lnTo>
                    <a:pt x="132528" y="99586"/>
                  </a:lnTo>
                  <a:lnTo>
                    <a:pt x="99586" y="132528"/>
                  </a:lnTo>
                  <a:lnTo>
                    <a:pt x="70698" y="169154"/>
                  </a:lnTo>
                  <a:lnTo>
                    <a:pt x="46232" y="209093"/>
                  </a:lnTo>
                  <a:lnTo>
                    <a:pt x="26560" y="251976"/>
                  </a:lnTo>
                  <a:lnTo>
                    <a:pt x="12051" y="297434"/>
                  </a:lnTo>
                  <a:lnTo>
                    <a:pt x="3074" y="345097"/>
                  </a:lnTo>
                  <a:lnTo>
                    <a:pt x="0" y="394594"/>
                  </a:lnTo>
                  <a:lnTo>
                    <a:pt x="3074" y="444091"/>
                  </a:lnTo>
                  <a:lnTo>
                    <a:pt x="12051" y="491753"/>
                  </a:lnTo>
                  <a:lnTo>
                    <a:pt x="26560" y="537211"/>
                  </a:lnTo>
                  <a:lnTo>
                    <a:pt x="46232" y="580094"/>
                  </a:lnTo>
                  <a:lnTo>
                    <a:pt x="70698" y="620034"/>
                  </a:lnTo>
                  <a:lnTo>
                    <a:pt x="99586" y="656659"/>
                  </a:lnTo>
                  <a:lnTo>
                    <a:pt x="132528" y="689601"/>
                  </a:lnTo>
                  <a:lnTo>
                    <a:pt x="169154" y="718490"/>
                  </a:lnTo>
                  <a:lnTo>
                    <a:pt x="209093" y="742955"/>
                  </a:lnTo>
                  <a:lnTo>
                    <a:pt x="251976" y="762627"/>
                  </a:lnTo>
                  <a:lnTo>
                    <a:pt x="297434" y="777136"/>
                  </a:lnTo>
                  <a:lnTo>
                    <a:pt x="345097" y="786113"/>
                  </a:lnTo>
                  <a:lnTo>
                    <a:pt x="394594" y="789188"/>
                  </a:lnTo>
                  <a:lnTo>
                    <a:pt x="444091" y="786113"/>
                  </a:lnTo>
                  <a:lnTo>
                    <a:pt x="491753" y="777136"/>
                  </a:lnTo>
                  <a:lnTo>
                    <a:pt x="537211" y="762627"/>
                  </a:lnTo>
                  <a:lnTo>
                    <a:pt x="580094" y="742955"/>
                  </a:lnTo>
                  <a:lnTo>
                    <a:pt x="620034" y="718490"/>
                  </a:lnTo>
                  <a:lnTo>
                    <a:pt x="656659" y="689601"/>
                  </a:lnTo>
                  <a:lnTo>
                    <a:pt x="689601" y="656659"/>
                  </a:lnTo>
                  <a:lnTo>
                    <a:pt x="718490" y="620034"/>
                  </a:lnTo>
                  <a:lnTo>
                    <a:pt x="742955" y="580094"/>
                  </a:lnTo>
                  <a:lnTo>
                    <a:pt x="762627" y="537211"/>
                  </a:lnTo>
                  <a:lnTo>
                    <a:pt x="777136" y="491753"/>
                  </a:lnTo>
                  <a:lnTo>
                    <a:pt x="786113" y="444091"/>
                  </a:lnTo>
                  <a:lnTo>
                    <a:pt x="789188" y="394594"/>
                  </a:lnTo>
                  <a:lnTo>
                    <a:pt x="786113" y="345097"/>
                  </a:lnTo>
                  <a:lnTo>
                    <a:pt x="777136" y="297434"/>
                  </a:lnTo>
                  <a:lnTo>
                    <a:pt x="762627" y="251976"/>
                  </a:lnTo>
                  <a:lnTo>
                    <a:pt x="742955" y="209093"/>
                  </a:lnTo>
                  <a:lnTo>
                    <a:pt x="718490" y="169154"/>
                  </a:lnTo>
                  <a:lnTo>
                    <a:pt x="689601" y="132528"/>
                  </a:lnTo>
                  <a:lnTo>
                    <a:pt x="656659" y="99586"/>
                  </a:lnTo>
                  <a:lnTo>
                    <a:pt x="620034" y="70698"/>
                  </a:lnTo>
                  <a:lnTo>
                    <a:pt x="580094" y="46232"/>
                  </a:lnTo>
                  <a:lnTo>
                    <a:pt x="537211" y="26560"/>
                  </a:lnTo>
                  <a:lnTo>
                    <a:pt x="491753" y="12051"/>
                  </a:lnTo>
                  <a:lnTo>
                    <a:pt x="444091" y="3074"/>
                  </a:lnTo>
                  <a:lnTo>
                    <a:pt x="394594" y="0"/>
                  </a:lnTo>
                  <a:close/>
                </a:path>
              </a:pathLst>
            </a:custGeom>
            <a:solidFill>
              <a:srgbClr val="FAC8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783" y="1731264"/>
              <a:ext cx="454151" cy="4572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60720" y="3369056"/>
            <a:ext cx="1700107" cy="820802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847" algn="ctr" defTabSz="1219170">
              <a:spcBef>
                <a:spcPts val="640"/>
              </a:spcBef>
            </a:pPr>
            <a:r>
              <a:rPr sz="1467" b="1" kern="0" spc="-7" dirty="0">
                <a:solidFill>
                  <a:srgbClr val="21205F"/>
                </a:solidFill>
                <a:latin typeface="Arial"/>
                <a:cs typeface="Arial"/>
              </a:rPr>
              <a:t>INCLUSIVE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ctr" defTabSz="1219170">
              <a:lnSpc>
                <a:spcPts val="1733"/>
              </a:lnSpc>
              <a:spcBef>
                <a:spcPts val="593"/>
              </a:spcBef>
            </a:pP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-</a:t>
            </a:r>
            <a:r>
              <a:rPr sz="1467" kern="0" spc="-8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COLLABORATIVE </a:t>
            </a:r>
            <a:r>
              <a:rPr sz="1467" kern="0" spc="-38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1467" kern="0" spc="-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SYSTEMIC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762549" y="2087123"/>
            <a:ext cx="1052407" cy="1052407"/>
            <a:chOff x="3928911" y="1565342"/>
            <a:chExt cx="789305" cy="789305"/>
          </a:xfrm>
        </p:grpSpPr>
        <p:sp>
          <p:nvSpPr>
            <p:cNvPr id="12" name="object 12"/>
            <p:cNvSpPr/>
            <p:nvPr/>
          </p:nvSpPr>
          <p:spPr>
            <a:xfrm>
              <a:off x="3928911" y="1565342"/>
              <a:ext cx="789305" cy="789305"/>
            </a:xfrm>
            <a:custGeom>
              <a:avLst/>
              <a:gdLst/>
              <a:ahLst/>
              <a:cxnLst/>
              <a:rect l="l" t="t" r="r" b="b"/>
              <a:pathLst>
                <a:path w="789304" h="789305">
                  <a:moveTo>
                    <a:pt x="394592" y="0"/>
                  </a:moveTo>
                  <a:lnTo>
                    <a:pt x="345095" y="3074"/>
                  </a:lnTo>
                  <a:lnTo>
                    <a:pt x="297433" y="12051"/>
                  </a:lnTo>
                  <a:lnTo>
                    <a:pt x="251975" y="26560"/>
                  </a:lnTo>
                  <a:lnTo>
                    <a:pt x="209092" y="46232"/>
                  </a:lnTo>
                  <a:lnTo>
                    <a:pt x="169153" y="70698"/>
                  </a:lnTo>
                  <a:lnTo>
                    <a:pt x="132527" y="99586"/>
                  </a:lnTo>
                  <a:lnTo>
                    <a:pt x="99586" y="132528"/>
                  </a:lnTo>
                  <a:lnTo>
                    <a:pt x="70697" y="169154"/>
                  </a:lnTo>
                  <a:lnTo>
                    <a:pt x="46232" y="209093"/>
                  </a:lnTo>
                  <a:lnTo>
                    <a:pt x="26560" y="251976"/>
                  </a:lnTo>
                  <a:lnTo>
                    <a:pt x="12051" y="297434"/>
                  </a:lnTo>
                  <a:lnTo>
                    <a:pt x="3074" y="345097"/>
                  </a:lnTo>
                  <a:lnTo>
                    <a:pt x="0" y="394594"/>
                  </a:lnTo>
                  <a:lnTo>
                    <a:pt x="3074" y="444091"/>
                  </a:lnTo>
                  <a:lnTo>
                    <a:pt x="12051" y="491753"/>
                  </a:lnTo>
                  <a:lnTo>
                    <a:pt x="26560" y="537211"/>
                  </a:lnTo>
                  <a:lnTo>
                    <a:pt x="46232" y="580094"/>
                  </a:lnTo>
                  <a:lnTo>
                    <a:pt x="70697" y="620034"/>
                  </a:lnTo>
                  <a:lnTo>
                    <a:pt x="99586" y="656659"/>
                  </a:lnTo>
                  <a:lnTo>
                    <a:pt x="132527" y="689601"/>
                  </a:lnTo>
                  <a:lnTo>
                    <a:pt x="169153" y="718490"/>
                  </a:lnTo>
                  <a:lnTo>
                    <a:pt x="209092" y="742955"/>
                  </a:lnTo>
                  <a:lnTo>
                    <a:pt x="251975" y="762627"/>
                  </a:lnTo>
                  <a:lnTo>
                    <a:pt x="297433" y="777136"/>
                  </a:lnTo>
                  <a:lnTo>
                    <a:pt x="345095" y="786113"/>
                  </a:lnTo>
                  <a:lnTo>
                    <a:pt x="394592" y="789188"/>
                  </a:lnTo>
                  <a:lnTo>
                    <a:pt x="444089" y="786113"/>
                  </a:lnTo>
                  <a:lnTo>
                    <a:pt x="491752" y="777136"/>
                  </a:lnTo>
                  <a:lnTo>
                    <a:pt x="537209" y="762627"/>
                  </a:lnTo>
                  <a:lnTo>
                    <a:pt x="580093" y="742955"/>
                  </a:lnTo>
                  <a:lnTo>
                    <a:pt x="620032" y="718490"/>
                  </a:lnTo>
                  <a:lnTo>
                    <a:pt x="656658" y="689601"/>
                  </a:lnTo>
                  <a:lnTo>
                    <a:pt x="689600" y="656659"/>
                  </a:lnTo>
                  <a:lnTo>
                    <a:pt x="718488" y="620034"/>
                  </a:lnTo>
                  <a:lnTo>
                    <a:pt x="742953" y="580094"/>
                  </a:lnTo>
                  <a:lnTo>
                    <a:pt x="762626" y="537211"/>
                  </a:lnTo>
                  <a:lnTo>
                    <a:pt x="777135" y="491753"/>
                  </a:lnTo>
                  <a:lnTo>
                    <a:pt x="786112" y="444091"/>
                  </a:lnTo>
                  <a:lnTo>
                    <a:pt x="789186" y="394594"/>
                  </a:lnTo>
                  <a:lnTo>
                    <a:pt x="786112" y="345097"/>
                  </a:lnTo>
                  <a:lnTo>
                    <a:pt x="777135" y="297434"/>
                  </a:lnTo>
                  <a:lnTo>
                    <a:pt x="762626" y="251976"/>
                  </a:lnTo>
                  <a:lnTo>
                    <a:pt x="742953" y="209093"/>
                  </a:lnTo>
                  <a:lnTo>
                    <a:pt x="718488" y="169154"/>
                  </a:lnTo>
                  <a:lnTo>
                    <a:pt x="689600" y="132528"/>
                  </a:lnTo>
                  <a:lnTo>
                    <a:pt x="656658" y="99586"/>
                  </a:lnTo>
                  <a:lnTo>
                    <a:pt x="620032" y="70698"/>
                  </a:lnTo>
                  <a:lnTo>
                    <a:pt x="580093" y="46232"/>
                  </a:lnTo>
                  <a:lnTo>
                    <a:pt x="537209" y="26560"/>
                  </a:lnTo>
                  <a:lnTo>
                    <a:pt x="491752" y="12051"/>
                  </a:lnTo>
                  <a:lnTo>
                    <a:pt x="444089" y="3074"/>
                  </a:lnTo>
                  <a:lnTo>
                    <a:pt x="394592" y="0"/>
                  </a:lnTo>
                  <a:close/>
                </a:path>
              </a:pathLst>
            </a:custGeom>
            <a:solidFill>
              <a:srgbClr val="00E06C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6511" y="1731264"/>
              <a:ext cx="454151" cy="4572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712896" y="3369057"/>
            <a:ext cx="1151467" cy="597728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6933" defTabSz="1219170">
              <a:spcBef>
                <a:spcPts val="640"/>
              </a:spcBef>
            </a:pPr>
            <a:r>
              <a:rPr sz="1467" b="1" kern="0" spc="-7" dirty="0">
                <a:solidFill>
                  <a:srgbClr val="21205F"/>
                </a:solidFill>
                <a:latin typeface="Arial"/>
                <a:cs typeface="Arial"/>
              </a:rPr>
              <a:t>DISRUPTIVE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2332" defTabSz="1219170">
              <a:spcBef>
                <a:spcPts val="513"/>
              </a:spcBef>
            </a:pP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-</a:t>
            </a:r>
            <a:r>
              <a:rPr sz="1467" kern="0" spc="-53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BOLD</a:t>
            </a:r>
            <a:r>
              <a:rPr sz="1467" kern="0" spc="-53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789423" y="2087123"/>
            <a:ext cx="1052407" cy="1052407"/>
            <a:chOff x="5449067" y="1565342"/>
            <a:chExt cx="789305" cy="789305"/>
          </a:xfrm>
        </p:grpSpPr>
        <p:sp>
          <p:nvSpPr>
            <p:cNvPr id="16" name="object 16"/>
            <p:cNvSpPr/>
            <p:nvPr/>
          </p:nvSpPr>
          <p:spPr>
            <a:xfrm>
              <a:off x="5449067" y="1565342"/>
              <a:ext cx="789305" cy="789305"/>
            </a:xfrm>
            <a:custGeom>
              <a:avLst/>
              <a:gdLst/>
              <a:ahLst/>
              <a:cxnLst/>
              <a:rect l="l" t="t" r="r" b="b"/>
              <a:pathLst>
                <a:path w="789304" h="789305">
                  <a:moveTo>
                    <a:pt x="394592" y="0"/>
                  </a:moveTo>
                  <a:lnTo>
                    <a:pt x="345095" y="3074"/>
                  </a:lnTo>
                  <a:lnTo>
                    <a:pt x="297433" y="12051"/>
                  </a:lnTo>
                  <a:lnTo>
                    <a:pt x="251975" y="26560"/>
                  </a:lnTo>
                  <a:lnTo>
                    <a:pt x="209092" y="46232"/>
                  </a:lnTo>
                  <a:lnTo>
                    <a:pt x="169153" y="70698"/>
                  </a:lnTo>
                  <a:lnTo>
                    <a:pt x="132527" y="99586"/>
                  </a:lnTo>
                  <a:lnTo>
                    <a:pt x="99586" y="132528"/>
                  </a:lnTo>
                  <a:lnTo>
                    <a:pt x="70697" y="169154"/>
                  </a:lnTo>
                  <a:lnTo>
                    <a:pt x="46232" y="209093"/>
                  </a:lnTo>
                  <a:lnTo>
                    <a:pt x="26560" y="251976"/>
                  </a:lnTo>
                  <a:lnTo>
                    <a:pt x="12051" y="297434"/>
                  </a:lnTo>
                  <a:lnTo>
                    <a:pt x="3074" y="345097"/>
                  </a:lnTo>
                  <a:lnTo>
                    <a:pt x="0" y="394594"/>
                  </a:lnTo>
                  <a:lnTo>
                    <a:pt x="3074" y="444091"/>
                  </a:lnTo>
                  <a:lnTo>
                    <a:pt x="12051" y="491753"/>
                  </a:lnTo>
                  <a:lnTo>
                    <a:pt x="26560" y="537211"/>
                  </a:lnTo>
                  <a:lnTo>
                    <a:pt x="46232" y="580094"/>
                  </a:lnTo>
                  <a:lnTo>
                    <a:pt x="70697" y="620034"/>
                  </a:lnTo>
                  <a:lnTo>
                    <a:pt x="99586" y="656659"/>
                  </a:lnTo>
                  <a:lnTo>
                    <a:pt x="132527" y="689601"/>
                  </a:lnTo>
                  <a:lnTo>
                    <a:pt x="169153" y="718490"/>
                  </a:lnTo>
                  <a:lnTo>
                    <a:pt x="209092" y="742955"/>
                  </a:lnTo>
                  <a:lnTo>
                    <a:pt x="251975" y="762627"/>
                  </a:lnTo>
                  <a:lnTo>
                    <a:pt x="297433" y="777136"/>
                  </a:lnTo>
                  <a:lnTo>
                    <a:pt x="345095" y="786113"/>
                  </a:lnTo>
                  <a:lnTo>
                    <a:pt x="394592" y="789188"/>
                  </a:lnTo>
                  <a:lnTo>
                    <a:pt x="444089" y="786113"/>
                  </a:lnTo>
                  <a:lnTo>
                    <a:pt x="491752" y="777136"/>
                  </a:lnTo>
                  <a:lnTo>
                    <a:pt x="537209" y="762627"/>
                  </a:lnTo>
                  <a:lnTo>
                    <a:pt x="580093" y="742955"/>
                  </a:lnTo>
                  <a:lnTo>
                    <a:pt x="620032" y="718490"/>
                  </a:lnTo>
                  <a:lnTo>
                    <a:pt x="656658" y="689601"/>
                  </a:lnTo>
                  <a:lnTo>
                    <a:pt x="689600" y="656659"/>
                  </a:lnTo>
                  <a:lnTo>
                    <a:pt x="718488" y="620034"/>
                  </a:lnTo>
                  <a:lnTo>
                    <a:pt x="742953" y="580094"/>
                  </a:lnTo>
                  <a:lnTo>
                    <a:pt x="762626" y="537211"/>
                  </a:lnTo>
                  <a:lnTo>
                    <a:pt x="777135" y="491753"/>
                  </a:lnTo>
                  <a:lnTo>
                    <a:pt x="786112" y="444091"/>
                  </a:lnTo>
                  <a:lnTo>
                    <a:pt x="789186" y="394594"/>
                  </a:lnTo>
                  <a:lnTo>
                    <a:pt x="786112" y="345097"/>
                  </a:lnTo>
                  <a:lnTo>
                    <a:pt x="777135" y="297434"/>
                  </a:lnTo>
                  <a:lnTo>
                    <a:pt x="762626" y="251976"/>
                  </a:lnTo>
                  <a:lnTo>
                    <a:pt x="742953" y="209093"/>
                  </a:lnTo>
                  <a:lnTo>
                    <a:pt x="718488" y="169154"/>
                  </a:lnTo>
                  <a:lnTo>
                    <a:pt x="689600" y="132528"/>
                  </a:lnTo>
                  <a:lnTo>
                    <a:pt x="656658" y="99586"/>
                  </a:lnTo>
                  <a:lnTo>
                    <a:pt x="620032" y="70698"/>
                  </a:lnTo>
                  <a:lnTo>
                    <a:pt x="580093" y="46232"/>
                  </a:lnTo>
                  <a:lnTo>
                    <a:pt x="537209" y="26560"/>
                  </a:lnTo>
                  <a:lnTo>
                    <a:pt x="491752" y="12051"/>
                  </a:lnTo>
                  <a:lnTo>
                    <a:pt x="444089" y="3074"/>
                  </a:lnTo>
                  <a:lnTo>
                    <a:pt x="394592" y="0"/>
                  </a:lnTo>
                  <a:close/>
                </a:path>
              </a:pathLst>
            </a:custGeom>
            <a:solidFill>
              <a:srgbClr val="E51D2A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4415" y="1731264"/>
              <a:ext cx="457200" cy="4572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470660" y="3369056"/>
            <a:ext cx="1690793" cy="820802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algn="ctr" defTabSz="1219170">
              <a:spcBef>
                <a:spcPts val="640"/>
              </a:spcBef>
            </a:pPr>
            <a:r>
              <a:rPr sz="1467" b="1" kern="0" spc="-7" dirty="0">
                <a:solidFill>
                  <a:srgbClr val="21205F"/>
                </a:solidFill>
                <a:latin typeface="Arial"/>
                <a:cs typeface="Arial"/>
              </a:rPr>
              <a:t>ENGAGED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indent="-847" algn="ctr" defTabSz="1219170">
              <a:lnSpc>
                <a:spcPts val="1733"/>
              </a:lnSpc>
              <a:spcBef>
                <a:spcPts val="593"/>
              </a:spcBef>
            </a:pP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–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PURPOSEFUL </a:t>
            </a:r>
            <a:r>
              <a:rPr sz="1467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1467" kern="0" spc="-93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467" kern="0" spc="-7" dirty="0">
                <a:solidFill>
                  <a:srgbClr val="21205F"/>
                </a:solidFill>
                <a:latin typeface="Arial"/>
                <a:cs typeface="Arial"/>
              </a:rPr>
              <a:t>RESPONSIVE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50182" y="5092870"/>
            <a:ext cx="1892300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333" kern="0" spc="-7" dirty="0">
                <a:solidFill>
                  <a:srgbClr val="21205F"/>
                </a:solidFill>
                <a:latin typeface="Arial"/>
                <a:cs typeface="Arial"/>
              </a:rPr>
              <a:t>(</a:t>
            </a:r>
            <a:r>
              <a:rPr sz="1200" i="1" kern="0" spc="-7" dirty="0">
                <a:solidFill>
                  <a:srgbClr val="21205F"/>
                </a:solidFill>
                <a:latin typeface="Arial"/>
                <a:cs typeface="Arial"/>
              </a:rPr>
              <a:t>Rickards</a:t>
            </a:r>
            <a:r>
              <a:rPr sz="1200" i="1" kern="0" spc="-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200" i="1" kern="0" spc="-7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1200" i="1" kern="0" spc="-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200" i="1" kern="0" spc="-7" dirty="0">
                <a:solidFill>
                  <a:srgbClr val="21205F"/>
                </a:solidFill>
                <a:latin typeface="Arial"/>
                <a:cs typeface="Arial"/>
              </a:rPr>
              <a:t>Steele</a:t>
            </a:r>
            <a:r>
              <a:rPr sz="1200" i="1" kern="0" spc="-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200" i="1" kern="0" spc="-7" dirty="0">
                <a:solidFill>
                  <a:srgbClr val="21205F"/>
                </a:solidFill>
                <a:latin typeface="Arial"/>
                <a:cs typeface="Arial"/>
              </a:rPr>
              <a:t>2019</a:t>
            </a:r>
            <a:r>
              <a:rPr sz="1333" kern="0" spc="-7" dirty="0">
                <a:solidFill>
                  <a:srgbClr val="21205F"/>
                </a:solidFill>
                <a:latin typeface="Arial"/>
                <a:cs typeface="Arial"/>
              </a:rPr>
              <a:t>)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51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6278879"/>
            <a:ext cx="9144000" cy="579967"/>
            <a:chOff x="0" y="4709159"/>
            <a:chExt cx="6858000" cy="43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09159"/>
              <a:ext cx="6312408" cy="4328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10450" y="4710309"/>
              <a:ext cx="548005" cy="433705"/>
            </a:xfrm>
            <a:custGeom>
              <a:avLst/>
              <a:gdLst/>
              <a:ahLst/>
              <a:cxnLst/>
              <a:rect l="l" t="t" r="r" b="b"/>
              <a:pathLst>
                <a:path w="548004" h="433704">
                  <a:moveTo>
                    <a:pt x="547549" y="0"/>
                  </a:moveTo>
                  <a:lnTo>
                    <a:pt x="0" y="0"/>
                  </a:lnTo>
                  <a:lnTo>
                    <a:pt x="0" y="433594"/>
                  </a:lnTo>
                  <a:lnTo>
                    <a:pt x="547549" y="433594"/>
                  </a:lnTo>
                  <a:lnTo>
                    <a:pt x="547549" y="0"/>
                  </a:lnTo>
                  <a:close/>
                </a:path>
              </a:pathLst>
            </a:custGeom>
            <a:solidFill>
              <a:srgbClr val="21205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419584" y="4795113"/>
              <a:ext cx="271780" cy="264160"/>
            </a:xfrm>
            <a:custGeom>
              <a:avLst/>
              <a:gdLst/>
              <a:ahLst/>
              <a:cxnLst/>
              <a:rect l="l" t="t" r="r" b="b"/>
              <a:pathLst>
                <a:path w="271779" h="264160">
                  <a:moveTo>
                    <a:pt x="138418" y="0"/>
                  </a:moveTo>
                  <a:lnTo>
                    <a:pt x="103084" y="0"/>
                  </a:lnTo>
                  <a:lnTo>
                    <a:pt x="103084" y="28603"/>
                  </a:lnTo>
                  <a:lnTo>
                    <a:pt x="44256" y="28603"/>
                  </a:lnTo>
                  <a:lnTo>
                    <a:pt x="44256" y="88245"/>
                  </a:lnTo>
                  <a:lnTo>
                    <a:pt x="0" y="88245"/>
                  </a:lnTo>
                  <a:lnTo>
                    <a:pt x="0" y="175826"/>
                  </a:lnTo>
                  <a:lnTo>
                    <a:pt x="44256" y="175826"/>
                  </a:lnTo>
                  <a:lnTo>
                    <a:pt x="44256" y="235467"/>
                  </a:lnTo>
                  <a:lnTo>
                    <a:pt x="103084" y="235467"/>
                  </a:lnTo>
                  <a:lnTo>
                    <a:pt x="103084" y="263988"/>
                  </a:lnTo>
                  <a:lnTo>
                    <a:pt x="134232" y="263988"/>
                  </a:lnTo>
                  <a:lnTo>
                    <a:pt x="176428" y="257315"/>
                  </a:lnTo>
                  <a:lnTo>
                    <a:pt x="213895" y="238703"/>
                  </a:lnTo>
                  <a:lnTo>
                    <a:pt x="243963" y="210260"/>
                  </a:lnTo>
                  <a:lnTo>
                    <a:pt x="263962" y="174096"/>
                  </a:lnTo>
                  <a:lnTo>
                    <a:pt x="271222" y="132321"/>
                  </a:lnTo>
                  <a:lnTo>
                    <a:pt x="264409" y="90670"/>
                  </a:lnTo>
                  <a:lnTo>
                    <a:pt x="245470" y="54368"/>
                  </a:lnTo>
                  <a:lnTo>
                    <a:pt x="216657" y="25659"/>
                  </a:lnTo>
                  <a:lnTo>
                    <a:pt x="180223" y="6788"/>
                  </a:lnTo>
                  <a:lnTo>
                    <a:pt x="138418" y="0"/>
                  </a:lnTo>
                  <a:close/>
                </a:path>
              </a:pathLst>
            </a:custGeom>
            <a:solidFill>
              <a:srgbClr val="E61E2A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6999" y="4711108"/>
              <a:ext cx="747848" cy="431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52995" y="1771227"/>
            <a:ext cx="2812627" cy="140589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87859" marR="362364" algn="ctr">
              <a:lnSpc>
                <a:spcPct val="90600"/>
              </a:lnSpc>
              <a:spcBef>
                <a:spcPts val="400"/>
              </a:spcBef>
            </a:pPr>
            <a:r>
              <a:rPr sz="2400" spc="-7" dirty="0">
                <a:solidFill>
                  <a:srgbClr val="E51D2A"/>
                </a:solidFill>
              </a:rPr>
              <a:t>Rethinking</a:t>
            </a:r>
            <a:r>
              <a:rPr sz="2400" spc="-80" dirty="0">
                <a:solidFill>
                  <a:srgbClr val="E51D2A"/>
                </a:solidFill>
              </a:rPr>
              <a:t> </a:t>
            </a:r>
            <a:r>
              <a:rPr sz="2400" dirty="0">
                <a:solidFill>
                  <a:srgbClr val="E51D2A"/>
                </a:solidFill>
              </a:rPr>
              <a:t>our </a:t>
            </a:r>
            <a:r>
              <a:rPr sz="2400" spc="-645" dirty="0">
                <a:solidFill>
                  <a:srgbClr val="E51D2A"/>
                </a:solidFill>
              </a:rPr>
              <a:t> </a:t>
            </a:r>
            <a:r>
              <a:rPr sz="2400" spc="-7" dirty="0">
                <a:solidFill>
                  <a:srgbClr val="E51D2A"/>
                </a:solidFill>
              </a:rPr>
              <a:t>approach </a:t>
            </a:r>
            <a:r>
              <a:rPr sz="2400" dirty="0">
                <a:solidFill>
                  <a:srgbClr val="E51D2A"/>
                </a:solidFill>
              </a:rPr>
              <a:t>to </a:t>
            </a:r>
            <a:r>
              <a:rPr sz="2400" spc="7" dirty="0">
                <a:solidFill>
                  <a:srgbClr val="E51D2A"/>
                </a:solidFill>
              </a:rPr>
              <a:t> </a:t>
            </a:r>
            <a:r>
              <a:rPr sz="2400" spc="-7" dirty="0">
                <a:solidFill>
                  <a:srgbClr val="E51D2A"/>
                </a:solidFill>
              </a:rPr>
              <a:t>impact</a:t>
            </a:r>
            <a:r>
              <a:rPr sz="2400" spc="-20" dirty="0">
                <a:solidFill>
                  <a:srgbClr val="E51D2A"/>
                </a:solidFill>
              </a:rPr>
              <a:t> </a:t>
            </a:r>
            <a:r>
              <a:rPr sz="2400" dirty="0">
                <a:solidFill>
                  <a:srgbClr val="E51D2A"/>
                </a:solidFill>
              </a:rPr>
              <a:t>-</a:t>
            </a:r>
            <a:endParaRPr sz="2400"/>
          </a:p>
          <a:p>
            <a:pPr algn="ctr">
              <a:lnSpc>
                <a:spcPts val="2652"/>
              </a:lnSpc>
            </a:pPr>
            <a:r>
              <a:rPr sz="2400" i="1" dirty="0">
                <a:solidFill>
                  <a:srgbClr val="E51D2A"/>
                </a:solidFill>
              </a:rPr>
              <a:t>Is</a:t>
            </a:r>
            <a:r>
              <a:rPr sz="2400" i="1" spc="-27" dirty="0">
                <a:solidFill>
                  <a:srgbClr val="E51D2A"/>
                </a:solidFill>
              </a:rPr>
              <a:t> </a:t>
            </a:r>
            <a:r>
              <a:rPr sz="2400" i="1" spc="-7" dirty="0">
                <a:solidFill>
                  <a:srgbClr val="E51D2A"/>
                </a:solidFill>
              </a:rPr>
              <a:t>it</a:t>
            </a:r>
            <a:r>
              <a:rPr sz="2400" i="1" spc="-20" dirty="0">
                <a:solidFill>
                  <a:srgbClr val="E51D2A"/>
                </a:solidFill>
              </a:rPr>
              <a:t> </a:t>
            </a:r>
            <a:r>
              <a:rPr sz="2400" i="1" dirty="0">
                <a:solidFill>
                  <a:srgbClr val="E51D2A"/>
                </a:solidFill>
              </a:rPr>
              <a:t>up</a:t>
            </a:r>
            <a:r>
              <a:rPr sz="2400" i="1" spc="-20" dirty="0">
                <a:solidFill>
                  <a:srgbClr val="E51D2A"/>
                </a:solidFill>
              </a:rPr>
              <a:t> </a:t>
            </a:r>
            <a:r>
              <a:rPr sz="2400" i="1" dirty="0">
                <a:solidFill>
                  <a:srgbClr val="E51D2A"/>
                </a:solidFill>
              </a:rPr>
              <a:t>to</a:t>
            </a:r>
            <a:r>
              <a:rPr sz="2400" i="1" spc="-27" dirty="0">
                <a:solidFill>
                  <a:srgbClr val="E51D2A"/>
                </a:solidFill>
              </a:rPr>
              <a:t> </a:t>
            </a:r>
            <a:r>
              <a:rPr sz="2400" i="1" dirty="0">
                <a:solidFill>
                  <a:srgbClr val="E51D2A"/>
                </a:solidFill>
              </a:rPr>
              <a:t>the</a:t>
            </a:r>
            <a:r>
              <a:rPr sz="2400" i="1" spc="-20" dirty="0">
                <a:solidFill>
                  <a:srgbClr val="E51D2A"/>
                </a:solidFill>
              </a:rPr>
              <a:t> </a:t>
            </a:r>
            <a:r>
              <a:rPr sz="2400" i="1" spc="-7" dirty="0">
                <a:solidFill>
                  <a:srgbClr val="E51D2A"/>
                </a:solidFill>
              </a:rPr>
              <a:t>task?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6444449" y="5824389"/>
            <a:ext cx="4026747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333" u="sng" kern="0" dirty="0">
                <a:solidFill>
                  <a:srgbClr val="21205F"/>
                </a:solidFill>
                <a:uFill>
                  <a:solidFill>
                    <a:srgbClr val="21205F"/>
                  </a:solidFill>
                </a:uFill>
                <a:latin typeface="Arial"/>
                <a:cs typeface="Arial"/>
              </a:rPr>
              <a:t>https://cur.org.au/project/rethinking-research-impact/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538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6374" y="2429594"/>
            <a:ext cx="1728047" cy="2067147"/>
          </a:xfrm>
          <a:prstGeom prst="rect">
            <a:avLst/>
          </a:prstGeom>
        </p:spPr>
        <p:txBody>
          <a:bodyPr vert="horz" wrap="square" lIns="0" tIns="49953" rIns="0" bIns="0" rtlCol="0">
            <a:spAutoFit/>
          </a:bodyPr>
          <a:lstStyle/>
          <a:p>
            <a:pPr marL="16933" marR="6773" defTabSz="1219170">
              <a:lnSpc>
                <a:spcPct val="90900"/>
              </a:lnSpc>
              <a:spcBef>
                <a:spcPts val="393"/>
              </a:spcBef>
            </a:pPr>
            <a:r>
              <a:rPr sz="2400" b="1" kern="0" spc="-7" dirty="0">
                <a:solidFill>
                  <a:srgbClr val="E51D2A"/>
                </a:solidFill>
                <a:latin typeface="Arial"/>
                <a:cs typeface="Arial"/>
              </a:rPr>
              <a:t>Drivers </a:t>
            </a:r>
            <a:r>
              <a:rPr sz="2400" b="1" kern="0" dirty="0">
                <a:solidFill>
                  <a:srgbClr val="E51D2A"/>
                </a:solidFill>
                <a:latin typeface="Arial"/>
                <a:cs typeface="Arial"/>
              </a:rPr>
              <a:t>of </a:t>
            </a:r>
            <a:r>
              <a:rPr sz="2400" b="1" kern="0" spc="7" dirty="0">
                <a:solidFill>
                  <a:srgbClr val="E51D2A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E51D2A"/>
                </a:solidFill>
                <a:latin typeface="Arial"/>
                <a:cs typeface="Arial"/>
              </a:rPr>
              <a:t>the </a:t>
            </a:r>
            <a:r>
              <a:rPr sz="2400" b="1" kern="0" spc="7" dirty="0">
                <a:solidFill>
                  <a:srgbClr val="E51D2A"/>
                </a:solidFill>
                <a:latin typeface="Arial"/>
                <a:cs typeface="Arial"/>
              </a:rPr>
              <a:t> </a:t>
            </a:r>
            <a:r>
              <a:rPr sz="2400" b="1" kern="0" spc="-7" dirty="0">
                <a:solidFill>
                  <a:srgbClr val="E51D2A"/>
                </a:solidFill>
                <a:latin typeface="Arial"/>
                <a:cs typeface="Arial"/>
              </a:rPr>
              <a:t>Research </a:t>
            </a:r>
            <a:r>
              <a:rPr sz="2400" b="1" kern="0" dirty="0">
                <a:solidFill>
                  <a:srgbClr val="E51D2A"/>
                </a:solidFill>
                <a:latin typeface="Arial"/>
                <a:cs typeface="Arial"/>
              </a:rPr>
              <a:t> </a:t>
            </a:r>
            <a:r>
              <a:rPr sz="2400" b="1" kern="0" spc="-7" dirty="0">
                <a:solidFill>
                  <a:srgbClr val="E51D2A"/>
                </a:solidFill>
                <a:latin typeface="Arial"/>
                <a:cs typeface="Arial"/>
              </a:rPr>
              <a:t>Impact </a:t>
            </a:r>
            <a:r>
              <a:rPr sz="2400" b="1" kern="0" dirty="0">
                <a:solidFill>
                  <a:srgbClr val="E51D2A"/>
                </a:solidFill>
                <a:latin typeface="Arial"/>
                <a:cs typeface="Arial"/>
              </a:rPr>
              <a:t> </a:t>
            </a:r>
            <a:r>
              <a:rPr sz="2400" b="1" kern="0" spc="-7" dirty="0">
                <a:solidFill>
                  <a:srgbClr val="E51D2A"/>
                </a:solidFill>
                <a:latin typeface="Arial"/>
                <a:cs typeface="Arial"/>
              </a:rPr>
              <a:t>agenda in </a:t>
            </a:r>
            <a:r>
              <a:rPr sz="2400" b="1" kern="0" dirty="0">
                <a:solidFill>
                  <a:srgbClr val="E51D2A"/>
                </a:solidFill>
                <a:latin typeface="Arial"/>
                <a:cs typeface="Arial"/>
              </a:rPr>
              <a:t> uni</a:t>
            </a:r>
            <a:r>
              <a:rPr sz="2400" b="1" kern="0" spc="-7" dirty="0">
                <a:solidFill>
                  <a:srgbClr val="E51D2A"/>
                </a:solidFill>
                <a:latin typeface="Arial"/>
                <a:cs typeface="Arial"/>
              </a:rPr>
              <a:t>vers</a:t>
            </a:r>
            <a:r>
              <a:rPr sz="2400" b="1" kern="0" dirty="0">
                <a:solidFill>
                  <a:srgbClr val="E51D2A"/>
                </a:solidFill>
                <a:latin typeface="Arial"/>
                <a:cs typeface="Arial"/>
              </a:rPr>
              <a:t>iti</a:t>
            </a:r>
            <a:r>
              <a:rPr sz="2400" b="1" kern="0" spc="-7" dirty="0">
                <a:solidFill>
                  <a:srgbClr val="E51D2A"/>
                </a:solidFill>
                <a:latin typeface="Arial"/>
                <a:cs typeface="Arial"/>
              </a:rPr>
              <a:t>e</a:t>
            </a:r>
            <a:r>
              <a:rPr sz="2400" b="1" kern="0" dirty="0">
                <a:solidFill>
                  <a:srgbClr val="E51D2A"/>
                </a:solidFill>
                <a:latin typeface="Arial"/>
                <a:cs typeface="Arial"/>
              </a:rPr>
              <a:t>s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5168" y="1731263"/>
            <a:ext cx="532384" cy="7802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84126" y="2581994"/>
            <a:ext cx="1435100" cy="365912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55879" marR="6773" indent="-39792" defTabSz="1219170">
              <a:lnSpc>
                <a:spcPts val="1347"/>
              </a:lnSpc>
              <a:spcBef>
                <a:spcPts val="253"/>
              </a:spcBef>
            </a:pPr>
            <a:r>
              <a:rPr sz="1200" b="1" kern="0" spc="-7" dirty="0">
                <a:solidFill>
                  <a:srgbClr val="21205F"/>
                </a:solidFill>
                <a:latin typeface="Calibri"/>
                <a:cs typeface="Calibri"/>
              </a:rPr>
              <a:t>Economic justification </a:t>
            </a:r>
            <a:r>
              <a:rPr sz="1200" b="1" kern="0" spc="-25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1200" b="1" kern="0" dirty="0">
                <a:solidFill>
                  <a:srgbClr val="21205F"/>
                </a:solidFill>
                <a:latin typeface="Calibri"/>
                <a:cs typeface="Calibri"/>
              </a:rPr>
              <a:t>of</a:t>
            </a:r>
            <a:r>
              <a:rPr sz="1200" b="1" kern="0" spc="-2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1200" b="1" kern="0" spc="-7" dirty="0">
                <a:solidFill>
                  <a:srgbClr val="21205F"/>
                </a:solidFill>
                <a:latin typeface="Calibri"/>
                <a:cs typeface="Calibri"/>
              </a:rPr>
              <a:t>research</a:t>
            </a:r>
            <a:r>
              <a:rPr sz="1200" b="1" kern="0" spc="-1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1200" b="1" kern="0" spc="-7" dirty="0">
                <a:solidFill>
                  <a:srgbClr val="21205F"/>
                </a:solidFill>
                <a:latin typeface="Calibri"/>
                <a:cs typeface="Calibri"/>
              </a:rPr>
              <a:t>spending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7303" y="3298613"/>
            <a:ext cx="1430020" cy="1091261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30288" marR="223514" algn="ctr" defTabSz="1219170">
              <a:lnSpc>
                <a:spcPts val="1053"/>
              </a:lnSpc>
              <a:spcBef>
                <a:spcPts val="220"/>
              </a:spcBef>
            </a:pPr>
            <a:r>
              <a:rPr sz="933" kern="0" spc="13" dirty="0">
                <a:solidFill>
                  <a:srgbClr val="21205F"/>
                </a:solidFill>
                <a:latin typeface="Calibri"/>
                <a:cs typeface="Calibri"/>
              </a:rPr>
              <a:t>Focus </a:t>
            </a:r>
            <a:r>
              <a:rPr sz="933" kern="0" spc="7" dirty="0">
                <a:solidFill>
                  <a:srgbClr val="21205F"/>
                </a:solidFill>
                <a:latin typeface="Calibri"/>
                <a:cs typeface="Calibri"/>
              </a:rPr>
              <a:t>on </a:t>
            </a:r>
            <a:r>
              <a:rPr sz="933" kern="0" spc="13" dirty="0">
                <a:solidFill>
                  <a:srgbClr val="21205F"/>
                </a:solidFill>
                <a:latin typeface="Calibri"/>
                <a:cs typeface="Calibri"/>
              </a:rPr>
              <a:t>economic </a:t>
            </a:r>
            <a:r>
              <a:rPr sz="933" kern="0" spc="-20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933" kern="0" spc="13" dirty="0">
                <a:solidFill>
                  <a:srgbClr val="21205F"/>
                </a:solidFill>
                <a:latin typeface="Calibri"/>
                <a:cs typeface="Calibri"/>
              </a:rPr>
              <a:t>development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086" marR="6773" indent="-4233" algn="ctr" defTabSz="1219170">
              <a:lnSpc>
                <a:spcPct val="88600"/>
              </a:lnSpc>
              <a:spcBef>
                <a:spcPts val="460"/>
              </a:spcBef>
            </a:pPr>
            <a:r>
              <a:rPr sz="933" kern="0" spc="13" dirty="0">
                <a:solidFill>
                  <a:srgbClr val="21205F"/>
                </a:solidFill>
                <a:latin typeface="Calibri"/>
                <a:cs typeface="Calibri"/>
              </a:rPr>
              <a:t>Sense that nations need </a:t>
            </a:r>
            <a:r>
              <a:rPr sz="933" kern="0" spc="2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933" kern="0" spc="13" dirty="0">
                <a:solidFill>
                  <a:srgbClr val="21205F"/>
                </a:solidFill>
                <a:latin typeface="Calibri"/>
                <a:cs typeface="Calibri"/>
              </a:rPr>
              <a:t>innovation not </a:t>
            </a:r>
            <a:r>
              <a:rPr sz="933" kern="0" spc="7" dirty="0">
                <a:solidFill>
                  <a:srgbClr val="21205F"/>
                </a:solidFill>
                <a:latin typeface="Calibri"/>
                <a:cs typeface="Calibri"/>
              </a:rPr>
              <a:t>research </a:t>
            </a:r>
            <a:r>
              <a:rPr sz="933" i="1" kern="0" spc="20" dirty="0">
                <a:solidFill>
                  <a:srgbClr val="21205F"/>
                </a:solidFill>
                <a:latin typeface="Calibri"/>
                <a:cs typeface="Calibri"/>
              </a:rPr>
              <a:t>per </a:t>
            </a:r>
            <a:r>
              <a:rPr sz="933" i="1" kern="0" spc="-19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933" i="1" kern="0" spc="20" dirty="0">
                <a:solidFill>
                  <a:srgbClr val="21205F"/>
                </a:solidFill>
                <a:latin typeface="Calibri"/>
                <a:cs typeface="Calibri"/>
              </a:rPr>
              <a:t>se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472" marR="13546" algn="ctr" defTabSz="1219170">
              <a:lnSpc>
                <a:spcPts val="1053"/>
              </a:lnSpc>
              <a:spcBef>
                <a:spcPts val="440"/>
              </a:spcBef>
            </a:pPr>
            <a:r>
              <a:rPr sz="933" kern="0" spc="13" dirty="0">
                <a:solidFill>
                  <a:srgbClr val="21205F"/>
                </a:solidFill>
                <a:latin typeface="Calibri"/>
                <a:cs typeface="Calibri"/>
              </a:rPr>
              <a:t>Research</a:t>
            </a:r>
            <a:r>
              <a:rPr sz="933" kern="0" spc="7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933" kern="0" dirty="0">
                <a:solidFill>
                  <a:srgbClr val="21205F"/>
                </a:solidFill>
                <a:latin typeface="Calibri"/>
                <a:cs typeface="Calibri"/>
              </a:rPr>
              <a:t>is</a:t>
            </a:r>
            <a:r>
              <a:rPr sz="933" kern="0" spc="7" dirty="0">
                <a:solidFill>
                  <a:srgbClr val="21205F"/>
                </a:solidFill>
                <a:latin typeface="Calibri"/>
                <a:cs typeface="Calibri"/>
              </a:rPr>
              <a:t> costly </a:t>
            </a:r>
            <a:r>
              <a:rPr sz="933" kern="0" dirty="0">
                <a:solidFill>
                  <a:srgbClr val="21205F"/>
                </a:solidFill>
                <a:latin typeface="Calibri"/>
                <a:cs typeface="Calibri"/>
              </a:rPr>
              <a:t>–</a:t>
            </a:r>
            <a:r>
              <a:rPr sz="933" kern="0" spc="7" dirty="0">
                <a:solidFill>
                  <a:srgbClr val="21205F"/>
                </a:solidFill>
                <a:latin typeface="Calibri"/>
                <a:cs typeface="Calibri"/>
              </a:rPr>
              <a:t> need to </a:t>
            </a:r>
            <a:r>
              <a:rPr sz="933" kern="0" spc="-187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933" kern="0" spc="7" dirty="0">
                <a:solidFill>
                  <a:srgbClr val="21205F"/>
                </a:solidFill>
                <a:latin typeface="Calibri"/>
                <a:cs typeface="Calibri"/>
              </a:rPr>
              <a:t>justify </a:t>
            </a:r>
            <a:r>
              <a:rPr sz="933" kern="0" spc="13" dirty="0">
                <a:solidFill>
                  <a:srgbClr val="21205F"/>
                </a:solidFill>
                <a:latin typeface="Calibri"/>
                <a:cs typeface="Calibri"/>
              </a:rPr>
              <a:t>spending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3007" y="1666241"/>
            <a:ext cx="528319" cy="78435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832919" y="2581994"/>
            <a:ext cx="1469813" cy="365912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284473" marR="6773" indent="-268387" defTabSz="1219170">
              <a:lnSpc>
                <a:spcPts val="1347"/>
              </a:lnSpc>
              <a:spcBef>
                <a:spcPts val="253"/>
              </a:spcBef>
            </a:pPr>
            <a:r>
              <a:rPr sz="1200" b="1" kern="0" spc="-7" dirty="0">
                <a:solidFill>
                  <a:srgbClr val="21205F"/>
                </a:solidFill>
                <a:latin typeface="Calibri"/>
                <a:cs typeface="Calibri"/>
              </a:rPr>
              <a:t>Implicit </a:t>
            </a:r>
            <a:r>
              <a:rPr sz="1200" b="1" kern="0" dirty="0">
                <a:solidFill>
                  <a:srgbClr val="21205F"/>
                </a:solidFill>
                <a:latin typeface="Calibri"/>
                <a:cs typeface="Calibri"/>
              </a:rPr>
              <a:t>social </a:t>
            </a:r>
            <a:r>
              <a:rPr sz="1200" b="1" kern="0" spc="-7" dirty="0">
                <a:solidFill>
                  <a:srgbClr val="21205F"/>
                </a:solidFill>
                <a:latin typeface="Calibri"/>
                <a:cs typeface="Calibri"/>
              </a:rPr>
              <a:t>contract </a:t>
            </a:r>
            <a:r>
              <a:rPr sz="1200" b="1" kern="0" spc="-25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1200" b="1" kern="0" dirty="0">
                <a:solidFill>
                  <a:srgbClr val="21205F"/>
                </a:solidFill>
                <a:latin typeface="Calibri"/>
                <a:cs typeface="Calibri"/>
              </a:rPr>
              <a:t>of</a:t>
            </a:r>
            <a:r>
              <a:rPr sz="1200" b="1" kern="0" spc="-1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1200" b="1" kern="0" spc="-7" dirty="0">
                <a:solidFill>
                  <a:srgbClr val="21205F"/>
                </a:solidFill>
                <a:latin typeface="Calibri"/>
                <a:cs typeface="Calibri"/>
              </a:rPr>
              <a:t>universities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9638" y="3263393"/>
            <a:ext cx="1515533" cy="77921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92189" marR="182029" algn="ctr" defTabSz="1219170">
              <a:lnSpc>
                <a:spcPts val="667"/>
              </a:lnSpc>
              <a:spcBef>
                <a:spcPts val="267"/>
              </a:spcBef>
            </a:pP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Concern about deepening grand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challenges,</a:t>
            </a:r>
            <a:r>
              <a:rPr sz="667" kern="0" spc="-2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including</a:t>
            </a:r>
            <a:r>
              <a:rPr sz="667" kern="0" spc="-1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inequalities</a:t>
            </a:r>
            <a:endParaRPr sz="6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412" marR="36406" algn="ctr" defTabSz="1219170">
              <a:lnSpc>
                <a:spcPts val="667"/>
              </a:lnSpc>
              <a:spcBef>
                <a:spcPts val="520"/>
              </a:spcBef>
            </a:pP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Call on universities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and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researchers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to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 do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their bit</a:t>
            </a:r>
            <a:endParaRPr sz="6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086" marR="6773" algn="ctr" defTabSz="1219170">
              <a:lnSpc>
                <a:spcPct val="92000"/>
              </a:lnSpc>
              <a:spcBef>
                <a:spcPts val="327"/>
              </a:spcBef>
            </a:pP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Focus</a:t>
            </a:r>
            <a:r>
              <a:rPr sz="667" kern="0" spc="3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on</a:t>
            </a:r>
            <a:r>
              <a:rPr sz="667" kern="0" spc="27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making</a:t>
            </a:r>
            <a:r>
              <a:rPr sz="667" kern="0" spc="3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research</a:t>
            </a:r>
            <a:r>
              <a:rPr sz="667" kern="0" spc="3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count</a:t>
            </a:r>
            <a:r>
              <a:rPr sz="667" kern="0" spc="4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–</a:t>
            </a:r>
            <a:r>
              <a:rPr sz="667" kern="0" spc="3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making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it</a:t>
            </a:r>
            <a:r>
              <a:rPr sz="667" kern="0" spc="7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relevant,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usable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and legitimate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as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well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 as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rigorous</a:t>
            </a:r>
            <a:endParaRPr sz="66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66784" y="1731263"/>
            <a:ext cx="532384" cy="78028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508791" y="2567094"/>
            <a:ext cx="1458807" cy="310341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15990" marR="6773" indent="-99904" defTabSz="1219170">
              <a:lnSpc>
                <a:spcPts val="1053"/>
              </a:lnSpc>
              <a:spcBef>
                <a:spcPts val="220"/>
              </a:spcBef>
            </a:pPr>
            <a:r>
              <a:rPr sz="933" b="1" kern="0" spc="7" dirty="0">
                <a:solidFill>
                  <a:srgbClr val="21205F"/>
                </a:solidFill>
                <a:latin typeface="Calibri"/>
                <a:cs typeface="Calibri"/>
              </a:rPr>
              <a:t>Boundary-crossing</a:t>
            </a:r>
            <a:r>
              <a:rPr sz="933" b="1" kern="0" spc="1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933" b="1" kern="0" spc="7" dirty="0">
                <a:solidFill>
                  <a:srgbClr val="21205F"/>
                </a:solidFill>
                <a:latin typeface="Calibri"/>
                <a:cs typeface="Calibri"/>
              </a:rPr>
              <a:t>between </a:t>
            </a:r>
            <a:r>
              <a:rPr sz="933" b="1" kern="0" spc="-19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933" b="1" kern="0" spc="7" dirty="0">
                <a:solidFill>
                  <a:srgbClr val="21205F"/>
                </a:solidFill>
                <a:latin typeface="Calibri"/>
                <a:cs typeface="Calibri"/>
              </a:rPr>
              <a:t>universities</a:t>
            </a:r>
            <a:r>
              <a:rPr sz="933" b="1" kern="0" spc="-7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933" b="1" kern="0" spc="7" dirty="0">
                <a:solidFill>
                  <a:srgbClr val="21205F"/>
                </a:solidFill>
                <a:latin typeface="Calibri"/>
                <a:cs typeface="Calibri"/>
              </a:rPr>
              <a:t>and the</a:t>
            </a:r>
            <a:r>
              <a:rPr sz="933" b="1" kern="0" spc="-7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933" b="1" kern="0" spc="7" dirty="0">
                <a:solidFill>
                  <a:srgbClr val="21205F"/>
                </a:solidFill>
                <a:latin typeface="Calibri"/>
                <a:cs typeface="Calibri"/>
              </a:rPr>
              <a:t>rest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74306" y="3263393"/>
            <a:ext cx="1518073" cy="701175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6086" marR="6773" algn="ctr" defTabSz="1219170">
              <a:lnSpc>
                <a:spcPts val="667"/>
              </a:lnSpc>
              <a:spcBef>
                <a:spcPts val="267"/>
              </a:spcBef>
            </a:pP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Blurring of distinctions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between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 university,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business and society</a:t>
            </a:r>
            <a:endParaRPr sz="6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0015" marR="149856" algn="ctr" defTabSz="1219170">
              <a:lnSpc>
                <a:spcPts val="667"/>
              </a:lnSpc>
              <a:spcBef>
                <a:spcPts val="520"/>
              </a:spcBef>
            </a:pP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Normative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turn to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coproduction of </a:t>
            </a:r>
            <a:r>
              <a:rPr sz="667" kern="0" spc="-13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knowledge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(</a:t>
            </a:r>
            <a:r>
              <a:rPr sz="667" kern="0" spc="-1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‘Mode 2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science’)</a:t>
            </a:r>
            <a:endParaRPr sz="6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604" marR="102444" algn="ctr" defTabSz="1219170">
              <a:spcBef>
                <a:spcPts val="260"/>
              </a:spcBef>
            </a:pP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Awareness of need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to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distinguish and 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justify</a:t>
            </a:r>
            <a:r>
              <a:rPr sz="667" kern="0" spc="-13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universities’</a:t>
            </a:r>
            <a:r>
              <a:rPr sz="667" kern="0" dirty="0">
                <a:solidFill>
                  <a:srgbClr val="21205F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1205F"/>
                </a:solidFill>
                <a:latin typeface="Calibri"/>
                <a:cs typeface="Calibri"/>
              </a:rPr>
              <a:t>role</a:t>
            </a:r>
            <a:endParaRPr sz="66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181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14" y="1097889"/>
            <a:ext cx="8851788" cy="4816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949909" y="6446374"/>
            <a:ext cx="4020820" cy="369993"/>
          </a:xfrm>
          <a:custGeom>
            <a:avLst/>
            <a:gdLst/>
            <a:ahLst/>
            <a:cxnLst/>
            <a:rect l="l" t="t" r="r" b="b"/>
            <a:pathLst>
              <a:path w="3015615" h="277495">
                <a:moveTo>
                  <a:pt x="3015376" y="0"/>
                </a:moveTo>
                <a:lnTo>
                  <a:pt x="0" y="0"/>
                </a:lnTo>
                <a:lnTo>
                  <a:pt x="0" y="276998"/>
                </a:lnTo>
                <a:lnTo>
                  <a:pt x="3015376" y="276998"/>
                </a:lnTo>
                <a:lnTo>
                  <a:pt x="3015376" y="0"/>
                </a:lnTo>
                <a:close/>
              </a:path>
            </a:pathLst>
          </a:custGeom>
          <a:solidFill>
            <a:srgbClr val="E51D2A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54896" y="6489530"/>
            <a:ext cx="377105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600" b="1" kern="0" spc="-7" dirty="0">
                <a:solidFill>
                  <a:srgbClr val="21205F"/>
                </a:solidFill>
                <a:latin typeface="Arial"/>
                <a:cs typeface="Arial"/>
              </a:rPr>
              <a:t>https://juliebayley.blog/impact-literacy/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856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2804" y="855435"/>
            <a:ext cx="8206393" cy="51416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85129" y="5761396"/>
            <a:ext cx="906780" cy="1606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933" kern="0" spc="-33" dirty="0">
                <a:solidFill>
                  <a:srgbClr val="21205F"/>
                </a:solidFill>
                <a:latin typeface="Arial"/>
                <a:cs typeface="Arial"/>
              </a:rPr>
              <a:t>M</a:t>
            </a:r>
            <a:r>
              <a:rPr sz="933" kern="0" spc="-20" dirty="0">
                <a:solidFill>
                  <a:srgbClr val="21205F"/>
                </a:solidFill>
                <a:latin typeface="Arial"/>
                <a:cs typeface="Arial"/>
              </a:rPr>
              <a:t>azzacu</a:t>
            </a:r>
            <a:r>
              <a:rPr sz="933" kern="0" spc="-13" dirty="0">
                <a:solidFill>
                  <a:srgbClr val="21205F"/>
                </a:solidFill>
                <a:latin typeface="Arial"/>
                <a:cs typeface="Arial"/>
              </a:rPr>
              <a:t>t</a:t>
            </a:r>
            <a:r>
              <a:rPr sz="933" kern="0" spc="-20" dirty="0">
                <a:solidFill>
                  <a:srgbClr val="21205F"/>
                </a:solidFill>
                <a:latin typeface="Arial"/>
                <a:cs typeface="Arial"/>
              </a:rPr>
              <a:t>o</a:t>
            </a:r>
            <a:r>
              <a:rPr sz="933" kern="0" dirty="0">
                <a:solidFill>
                  <a:srgbClr val="21205F"/>
                </a:solidFill>
                <a:latin typeface="Arial"/>
                <a:cs typeface="Arial"/>
              </a:rPr>
              <a:t>,</a:t>
            </a:r>
            <a:r>
              <a:rPr sz="933" kern="0" spc="-20" dirty="0">
                <a:solidFill>
                  <a:srgbClr val="21205F"/>
                </a:solidFill>
                <a:latin typeface="Arial"/>
                <a:cs typeface="Arial"/>
              </a:rPr>
              <a:t> 201</a:t>
            </a:r>
            <a:r>
              <a:rPr sz="933" kern="0" dirty="0">
                <a:solidFill>
                  <a:srgbClr val="21205F"/>
                </a:solidFill>
                <a:latin typeface="Arial"/>
                <a:cs typeface="Arial"/>
              </a:rPr>
              <a:t>8</a:t>
            </a:r>
            <a:endParaRPr sz="9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1807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6727217"/>
            <a:ext cx="9143997" cy="1307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43695" y="1"/>
            <a:ext cx="230801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600" kern="0" spc="-7" dirty="0">
                <a:solidFill>
                  <a:srgbClr val="EEDC00"/>
                </a:solidFill>
                <a:latin typeface="Calibri"/>
                <a:cs typeface="Calibri"/>
              </a:rPr>
              <a:t>RMIT</a:t>
            </a:r>
            <a:r>
              <a:rPr sz="1600" kern="0" spc="-13" dirty="0">
                <a:solidFill>
                  <a:srgbClr val="EEDC00"/>
                </a:solidFill>
                <a:latin typeface="Calibri"/>
                <a:cs typeface="Calibri"/>
              </a:rPr>
              <a:t> </a:t>
            </a:r>
            <a:r>
              <a:rPr sz="1600" kern="0" spc="-7" dirty="0">
                <a:solidFill>
                  <a:srgbClr val="EEDC00"/>
                </a:solidFill>
                <a:latin typeface="Calibri"/>
                <a:cs typeface="Calibri"/>
              </a:rPr>
              <a:t>Classification: </a:t>
            </a:r>
            <a:r>
              <a:rPr sz="1600" kern="0" spc="-27" dirty="0">
                <a:solidFill>
                  <a:srgbClr val="EEDC00"/>
                </a:solidFill>
                <a:latin typeface="Calibri"/>
                <a:cs typeface="Calibri"/>
              </a:rPr>
              <a:t>Trusted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6319" y="1265703"/>
            <a:ext cx="7402464" cy="433558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27291" y="5810164"/>
            <a:ext cx="760307" cy="1606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933" kern="0" spc="-33" dirty="0">
                <a:solidFill>
                  <a:srgbClr val="21205F"/>
                </a:solidFill>
                <a:latin typeface="Arial"/>
                <a:cs typeface="Arial"/>
              </a:rPr>
              <a:t>M</a:t>
            </a:r>
            <a:r>
              <a:rPr sz="933" kern="0" spc="-20" dirty="0">
                <a:solidFill>
                  <a:srgbClr val="21205F"/>
                </a:solidFill>
                <a:latin typeface="Arial"/>
                <a:cs typeface="Arial"/>
              </a:rPr>
              <a:t>achen</a:t>
            </a:r>
            <a:r>
              <a:rPr sz="933" kern="0" dirty="0">
                <a:solidFill>
                  <a:srgbClr val="21205F"/>
                </a:solidFill>
                <a:latin typeface="Arial"/>
                <a:cs typeface="Arial"/>
              </a:rPr>
              <a:t>,</a:t>
            </a:r>
            <a:r>
              <a:rPr sz="933" kern="0" spc="-20" dirty="0">
                <a:solidFill>
                  <a:srgbClr val="21205F"/>
                </a:solidFill>
                <a:latin typeface="Arial"/>
                <a:cs typeface="Arial"/>
              </a:rPr>
              <a:t> 201</a:t>
            </a:r>
            <a:r>
              <a:rPr sz="933" kern="0" dirty="0">
                <a:solidFill>
                  <a:srgbClr val="21205F"/>
                </a:solidFill>
                <a:latin typeface="Arial"/>
                <a:cs typeface="Arial"/>
              </a:rPr>
              <a:t>8</a:t>
            </a:r>
            <a:endParaRPr sz="9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46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6858000" h="5143500">
                <a:moveTo>
                  <a:pt x="6858000" y="0"/>
                </a:moveTo>
                <a:lnTo>
                  <a:pt x="0" y="0"/>
                </a:lnTo>
                <a:lnTo>
                  <a:pt x="0" y="5143499"/>
                </a:lnTo>
                <a:lnTo>
                  <a:pt x="6858000" y="5143499"/>
                </a:lnTo>
                <a:lnTo>
                  <a:pt x="6858000" y="0"/>
                </a:lnTo>
                <a:close/>
              </a:path>
            </a:pathLst>
          </a:custGeom>
          <a:solidFill>
            <a:srgbClr val="21205F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1168400" cy="6857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897980" y="345719"/>
            <a:ext cx="509693" cy="496147"/>
          </a:xfrm>
          <a:custGeom>
            <a:avLst/>
            <a:gdLst/>
            <a:ahLst/>
            <a:cxnLst/>
            <a:rect l="l" t="t" r="r" b="b"/>
            <a:pathLst>
              <a:path w="382270" h="372109">
                <a:moveTo>
                  <a:pt x="194782" y="0"/>
                </a:moveTo>
                <a:lnTo>
                  <a:pt x="145060" y="0"/>
                </a:lnTo>
                <a:lnTo>
                  <a:pt x="145060" y="40251"/>
                </a:lnTo>
                <a:lnTo>
                  <a:pt x="62276" y="40251"/>
                </a:lnTo>
                <a:lnTo>
                  <a:pt x="62276" y="124179"/>
                </a:lnTo>
                <a:lnTo>
                  <a:pt x="0" y="124179"/>
                </a:lnTo>
                <a:lnTo>
                  <a:pt x="0" y="247423"/>
                </a:lnTo>
                <a:lnTo>
                  <a:pt x="62276" y="247423"/>
                </a:lnTo>
                <a:lnTo>
                  <a:pt x="62276" y="331351"/>
                </a:lnTo>
                <a:lnTo>
                  <a:pt x="145060" y="331351"/>
                </a:lnTo>
                <a:lnTo>
                  <a:pt x="145060" y="371487"/>
                </a:lnTo>
                <a:lnTo>
                  <a:pt x="188893" y="371487"/>
                </a:lnTo>
                <a:lnTo>
                  <a:pt x="238735" y="364909"/>
                </a:lnTo>
                <a:lnTo>
                  <a:pt x="284391" y="346319"/>
                </a:lnTo>
                <a:lnTo>
                  <a:pt x="323687" y="317436"/>
                </a:lnTo>
                <a:lnTo>
                  <a:pt x="354447" y="279977"/>
                </a:lnTo>
                <a:lnTo>
                  <a:pt x="374498" y="235660"/>
                </a:lnTo>
                <a:lnTo>
                  <a:pt x="381665" y="186203"/>
                </a:lnTo>
                <a:lnTo>
                  <a:pt x="374946" y="136923"/>
                </a:lnTo>
                <a:lnTo>
                  <a:pt x="356010" y="92504"/>
                </a:lnTo>
                <a:lnTo>
                  <a:pt x="326692" y="54775"/>
                </a:lnTo>
                <a:lnTo>
                  <a:pt x="288826" y="25562"/>
                </a:lnTo>
                <a:lnTo>
                  <a:pt x="244244" y="6695"/>
                </a:lnTo>
                <a:lnTo>
                  <a:pt x="194782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20697" y="1933564"/>
            <a:ext cx="14262604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567987">
              <a:spcBef>
                <a:spcPts val="133"/>
              </a:spcBef>
            </a:pPr>
            <a:r>
              <a:rPr dirty="0"/>
              <a:t>3</a:t>
            </a:r>
            <a:r>
              <a:rPr spc="-27" dirty="0"/>
              <a:t> </a:t>
            </a:r>
            <a:r>
              <a:rPr spc="-7" dirty="0"/>
              <a:t>Generations</a:t>
            </a:r>
            <a:r>
              <a:rPr spc="-20" dirty="0"/>
              <a:t> </a:t>
            </a:r>
            <a:r>
              <a:rPr spc="-7" dirty="0"/>
              <a:t>of</a:t>
            </a:r>
            <a:r>
              <a:rPr spc="-20" dirty="0"/>
              <a:t> </a:t>
            </a:r>
            <a:r>
              <a:rPr dirty="0"/>
              <a:t>research</a:t>
            </a:r>
            <a:r>
              <a:rPr spc="-27" dirty="0"/>
              <a:t> </a:t>
            </a:r>
            <a:r>
              <a:rPr spc="-7" dirty="0"/>
              <a:t>impact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56750" y="6452277"/>
            <a:ext cx="165100" cy="1606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933" kern="0" spc="-7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9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854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200046" y="1424093"/>
            <a:ext cx="1" cy="5338108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284884" y="1563385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 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Wendy Steele (Chair): Associate Professor, School of Global, Urban and Social Studies, RMIT University, Australia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André Martinuzzi: Head of the Institute for Managing Sustainability, Vienna, Austria</a:t>
            </a:r>
            <a:endParaRPr lang="en-AU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20" y="3133762"/>
            <a:ext cx="1998416" cy="2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3613" y="1025437"/>
            <a:ext cx="8788400" cy="4318847"/>
            <a:chOff x="157210" y="769077"/>
            <a:chExt cx="6591300" cy="32391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249" y="769077"/>
              <a:ext cx="5143500" cy="12884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210" y="2057528"/>
              <a:ext cx="5230129" cy="15103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9015" y="2005584"/>
              <a:ext cx="1277112" cy="17617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2446" y="2093010"/>
              <a:ext cx="1154611" cy="163995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47683" y="2088248"/>
              <a:ext cx="1164590" cy="1649730"/>
            </a:xfrm>
            <a:custGeom>
              <a:avLst/>
              <a:gdLst/>
              <a:ahLst/>
              <a:cxnLst/>
              <a:rect l="l" t="t" r="r" b="b"/>
              <a:pathLst>
                <a:path w="1164589" h="1649729">
                  <a:moveTo>
                    <a:pt x="0" y="0"/>
                  </a:moveTo>
                  <a:lnTo>
                    <a:pt x="1164137" y="0"/>
                  </a:lnTo>
                  <a:lnTo>
                    <a:pt x="1164137" y="1649484"/>
                  </a:lnTo>
                  <a:lnTo>
                    <a:pt x="0" y="164948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1205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32832" y="2731007"/>
              <a:ext cx="1615439" cy="1277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9186" y="2820888"/>
              <a:ext cx="1490578" cy="115086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64424" y="2816126"/>
              <a:ext cx="1500505" cy="1160780"/>
            </a:xfrm>
            <a:custGeom>
              <a:avLst/>
              <a:gdLst/>
              <a:ahLst/>
              <a:cxnLst/>
              <a:rect l="l" t="t" r="r" b="b"/>
              <a:pathLst>
                <a:path w="1500504" h="1160779">
                  <a:moveTo>
                    <a:pt x="0" y="0"/>
                  </a:moveTo>
                  <a:lnTo>
                    <a:pt x="1500104" y="0"/>
                  </a:lnTo>
                  <a:lnTo>
                    <a:pt x="1500104" y="1160390"/>
                  </a:lnTo>
                  <a:lnTo>
                    <a:pt x="0" y="116039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1205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977144" y="3115057"/>
            <a:ext cx="1319107" cy="339409"/>
          </a:xfrm>
          <a:prstGeom prst="rect">
            <a:avLst/>
          </a:prstGeom>
        </p:spPr>
        <p:txBody>
          <a:bodyPr vert="horz" wrap="square" lIns="0" tIns="31327" rIns="0" bIns="0" rtlCol="0">
            <a:spAutoFit/>
          </a:bodyPr>
          <a:lstStyle/>
          <a:p>
            <a:pPr marL="16933" marR="6773" indent="247220" defTabSz="1219170">
              <a:lnSpc>
                <a:spcPts val="1187"/>
              </a:lnSpc>
              <a:spcBef>
                <a:spcPts val="247"/>
              </a:spcBef>
            </a:pPr>
            <a:r>
              <a:rPr sz="1067" b="1" kern="0" spc="-13" dirty="0">
                <a:solidFill>
                  <a:srgbClr val="21205F"/>
                </a:solidFill>
                <a:latin typeface="Arial"/>
                <a:cs typeface="Arial"/>
              </a:rPr>
              <a:t>Examples </a:t>
            </a:r>
            <a:r>
              <a:rPr sz="1067" b="1" kern="0" spc="-7" dirty="0">
                <a:solidFill>
                  <a:srgbClr val="21205F"/>
                </a:solidFill>
                <a:latin typeface="Arial"/>
                <a:cs typeface="Arial"/>
              </a:rPr>
              <a:t>of </a:t>
            </a:r>
            <a:r>
              <a:rPr sz="1067" b="1" kern="0" dirty="0">
                <a:solidFill>
                  <a:srgbClr val="21205F"/>
                </a:solidFill>
                <a:latin typeface="Arial"/>
                <a:cs typeface="Arial"/>
              </a:rPr>
              <a:t> r</a:t>
            </a:r>
            <a:r>
              <a:rPr sz="1067" b="1" kern="0" spc="-13" dirty="0">
                <a:solidFill>
                  <a:srgbClr val="21205F"/>
                </a:solidFill>
                <a:latin typeface="Arial"/>
                <a:cs typeface="Arial"/>
              </a:rPr>
              <a:t>esea</a:t>
            </a:r>
            <a:r>
              <a:rPr sz="1067" b="1" kern="0" dirty="0">
                <a:solidFill>
                  <a:srgbClr val="21205F"/>
                </a:solidFill>
                <a:latin typeface="Arial"/>
                <a:cs typeface="Arial"/>
              </a:rPr>
              <a:t>r</a:t>
            </a:r>
            <a:r>
              <a:rPr sz="1067" b="1" kern="0" spc="-13" dirty="0">
                <a:solidFill>
                  <a:srgbClr val="21205F"/>
                </a:solidFill>
                <a:latin typeface="Arial"/>
                <a:cs typeface="Arial"/>
              </a:rPr>
              <a:t>c</a:t>
            </a:r>
            <a:r>
              <a:rPr sz="1067" b="1" kern="0" dirty="0">
                <a:solidFill>
                  <a:srgbClr val="21205F"/>
                </a:solidFill>
                <a:latin typeface="Arial"/>
                <a:cs typeface="Arial"/>
              </a:rPr>
              <a:t>h </a:t>
            </a:r>
            <a:r>
              <a:rPr sz="1067" b="1" kern="0" spc="-7" dirty="0">
                <a:solidFill>
                  <a:srgbClr val="21205F"/>
                </a:solidFill>
                <a:latin typeface="Arial"/>
                <a:cs typeface="Arial"/>
              </a:rPr>
              <a:t>t</a:t>
            </a:r>
            <a:r>
              <a:rPr sz="1067" b="1" kern="0" dirty="0">
                <a:solidFill>
                  <a:srgbClr val="21205F"/>
                </a:solidFill>
                <a:latin typeface="Arial"/>
                <a:cs typeface="Arial"/>
              </a:rPr>
              <a:t>r</a:t>
            </a:r>
            <a:r>
              <a:rPr sz="1067" b="1" kern="0" spc="-13" dirty="0">
                <a:solidFill>
                  <a:srgbClr val="21205F"/>
                </a:solidFill>
                <a:latin typeface="Arial"/>
                <a:cs typeface="Arial"/>
              </a:rPr>
              <a:t>a</a:t>
            </a:r>
            <a:r>
              <a:rPr sz="1067" b="1" kern="0" spc="-7" dirty="0">
                <a:solidFill>
                  <a:srgbClr val="21205F"/>
                </a:solidFill>
                <a:latin typeface="Arial"/>
                <a:cs typeface="Arial"/>
              </a:rPr>
              <a:t>n</a:t>
            </a:r>
            <a:r>
              <a:rPr sz="1067" b="1" kern="0" spc="-13" dirty="0">
                <a:solidFill>
                  <a:srgbClr val="21205F"/>
                </a:solidFill>
                <a:latin typeface="Arial"/>
                <a:cs typeface="Arial"/>
              </a:rPr>
              <a:t>s</a:t>
            </a:r>
            <a:r>
              <a:rPr sz="1067" b="1" kern="0" dirty="0">
                <a:solidFill>
                  <a:srgbClr val="21205F"/>
                </a:solidFill>
                <a:latin typeface="Arial"/>
                <a:cs typeface="Arial"/>
              </a:rPr>
              <a:t>l</a:t>
            </a:r>
            <a:r>
              <a:rPr sz="1067" b="1" kern="0" spc="-13" dirty="0">
                <a:solidFill>
                  <a:srgbClr val="21205F"/>
                </a:solidFill>
                <a:latin typeface="Arial"/>
                <a:cs typeface="Arial"/>
              </a:rPr>
              <a:t>a</a:t>
            </a:r>
            <a:r>
              <a:rPr sz="1067" b="1" kern="0" spc="-7" dirty="0">
                <a:solidFill>
                  <a:srgbClr val="21205F"/>
                </a:solidFill>
                <a:latin typeface="Arial"/>
                <a:cs typeface="Arial"/>
              </a:rPr>
              <a:t>t</a:t>
            </a:r>
            <a:r>
              <a:rPr sz="1067" b="1" kern="0" dirty="0">
                <a:solidFill>
                  <a:srgbClr val="21205F"/>
                </a:solidFill>
                <a:latin typeface="Arial"/>
                <a:cs typeface="Arial"/>
              </a:rPr>
              <a:t>i</a:t>
            </a:r>
            <a:r>
              <a:rPr sz="1067" b="1" kern="0" spc="-7" dirty="0">
                <a:solidFill>
                  <a:srgbClr val="21205F"/>
                </a:solidFill>
                <a:latin typeface="Arial"/>
                <a:cs typeface="Arial"/>
              </a:rPr>
              <a:t>o</a:t>
            </a:r>
            <a:r>
              <a:rPr sz="1067" b="1" kern="0" dirty="0">
                <a:solidFill>
                  <a:srgbClr val="21205F"/>
                </a:solidFill>
                <a:latin typeface="Arial"/>
                <a:cs typeface="Arial"/>
              </a:rPr>
              <a:t>n</a:t>
            </a:r>
            <a:endParaRPr sz="10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9959" y="4995334"/>
            <a:ext cx="5794587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333" b="1" i="1" kern="0" spc="7" dirty="0">
                <a:solidFill>
                  <a:srgbClr val="21205F"/>
                </a:solidFill>
                <a:latin typeface="Arial"/>
                <a:cs typeface="Arial"/>
              </a:rPr>
              <a:t>Implications</a:t>
            </a:r>
            <a:r>
              <a:rPr sz="1333" b="1" i="1" kern="0" spc="-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333" b="1" i="1" kern="0" dirty="0">
                <a:solidFill>
                  <a:srgbClr val="21205F"/>
                </a:solidFill>
                <a:latin typeface="Arial"/>
                <a:cs typeface="Arial"/>
              </a:rPr>
              <a:t>for </a:t>
            </a:r>
            <a:r>
              <a:rPr sz="1333" b="1" i="1" kern="0" spc="13" dirty="0">
                <a:solidFill>
                  <a:srgbClr val="21205F"/>
                </a:solidFill>
                <a:latin typeface="Arial"/>
                <a:cs typeface="Arial"/>
              </a:rPr>
              <a:t>HDR </a:t>
            </a:r>
            <a:r>
              <a:rPr sz="1333" b="1" i="1" kern="0" spc="7" dirty="0">
                <a:solidFill>
                  <a:srgbClr val="21205F"/>
                </a:solidFill>
                <a:latin typeface="Arial"/>
                <a:cs typeface="Arial"/>
              </a:rPr>
              <a:t>training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31134" indent="-214201" defTabSz="1219170">
              <a:buFont typeface="Arial"/>
              <a:buChar char="•"/>
              <a:tabLst>
                <a:tab pos="231134" algn="l"/>
              </a:tabLst>
            </a:pPr>
            <a:r>
              <a:rPr sz="1333" b="1" kern="0" dirty="0">
                <a:solidFill>
                  <a:srgbClr val="21205F"/>
                </a:solidFill>
                <a:latin typeface="Arial"/>
                <a:cs typeface="Arial"/>
              </a:rPr>
              <a:t>cultivate</a:t>
            </a:r>
            <a:r>
              <a:rPr sz="1333" b="1" kern="0" spc="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333" b="1" kern="0" dirty="0">
                <a:solidFill>
                  <a:srgbClr val="21205F"/>
                </a:solidFill>
                <a:latin typeface="Arial"/>
                <a:cs typeface="Arial"/>
              </a:rPr>
              <a:t>skills</a:t>
            </a:r>
            <a:r>
              <a:rPr sz="1333" b="1" kern="0" spc="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333" b="1" kern="0" spc="7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1333" b="1" kern="0" spc="2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333" b="1" kern="0" spc="7" dirty="0">
                <a:solidFill>
                  <a:srgbClr val="21205F"/>
                </a:solidFill>
                <a:latin typeface="Arial"/>
                <a:cs typeface="Arial"/>
              </a:rPr>
              <a:t>opportunities</a:t>
            </a:r>
            <a:r>
              <a:rPr sz="1333" b="1" kern="0" spc="2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333" b="1" kern="0" dirty="0">
                <a:solidFill>
                  <a:srgbClr val="21205F"/>
                </a:solidFill>
                <a:latin typeface="Arial"/>
                <a:cs typeface="Arial"/>
              </a:rPr>
              <a:t>to</a:t>
            </a:r>
            <a:r>
              <a:rPr sz="1333" b="1" kern="0" spc="2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333" b="1" kern="0" spc="7" dirty="0">
                <a:solidFill>
                  <a:srgbClr val="21205F"/>
                </a:solidFill>
                <a:latin typeface="Arial"/>
                <a:cs typeface="Arial"/>
              </a:rPr>
              <a:t>communicate</a:t>
            </a:r>
            <a:r>
              <a:rPr sz="1333" b="1" kern="0" spc="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333" b="1" kern="0" spc="7" dirty="0">
                <a:solidFill>
                  <a:srgbClr val="21205F"/>
                </a:solidFill>
                <a:latin typeface="Arial"/>
                <a:cs typeface="Arial"/>
              </a:rPr>
              <a:t>research</a:t>
            </a:r>
            <a:r>
              <a:rPr sz="1333" b="1" kern="0" spc="2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333" b="1" kern="0" spc="7" dirty="0">
                <a:solidFill>
                  <a:srgbClr val="21205F"/>
                </a:solidFill>
                <a:latin typeface="Arial"/>
                <a:cs typeface="Arial"/>
              </a:rPr>
              <a:t>findings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720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1054894"/>
            <a:ext cx="9144000" cy="4308687"/>
            <a:chOff x="0" y="791170"/>
            <a:chExt cx="6858000" cy="3231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91170"/>
              <a:ext cx="6858000" cy="20984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5671" y="2755441"/>
              <a:ext cx="1884325" cy="12573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90908" y="2750679"/>
              <a:ext cx="1894205" cy="1267460"/>
            </a:xfrm>
            <a:custGeom>
              <a:avLst/>
              <a:gdLst/>
              <a:ahLst/>
              <a:cxnLst/>
              <a:rect l="l" t="t" r="r" b="b"/>
              <a:pathLst>
                <a:path w="1894204" h="1267460">
                  <a:moveTo>
                    <a:pt x="0" y="0"/>
                  </a:moveTo>
                  <a:lnTo>
                    <a:pt x="1893851" y="0"/>
                  </a:lnTo>
                  <a:lnTo>
                    <a:pt x="1893851" y="1266895"/>
                  </a:lnTo>
                  <a:lnTo>
                    <a:pt x="0" y="126689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7166" y="2756595"/>
              <a:ext cx="1884325" cy="12562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62404" y="2751832"/>
              <a:ext cx="1894205" cy="1266190"/>
            </a:xfrm>
            <a:custGeom>
              <a:avLst/>
              <a:gdLst/>
              <a:ahLst/>
              <a:cxnLst/>
              <a:rect l="l" t="t" r="r" b="b"/>
              <a:pathLst>
                <a:path w="1894204" h="1266189">
                  <a:moveTo>
                    <a:pt x="0" y="0"/>
                  </a:moveTo>
                  <a:lnTo>
                    <a:pt x="1893851" y="0"/>
                  </a:lnTo>
                  <a:lnTo>
                    <a:pt x="1893851" y="1265742"/>
                  </a:lnTo>
                  <a:lnTo>
                    <a:pt x="0" y="126574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86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129574"/>
            <a:ext cx="9144000" cy="40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64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6858000" h="5143500">
                <a:moveTo>
                  <a:pt x="6858000" y="0"/>
                </a:moveTo>
                <a:lnTo>
                  <a:pt x="0" y="0"/>
                </a:lnTo>
                <a:lnTo>
                  <a:pt x="0" y="5143499"/>
                </a:lnTo>
                <a:lnTo>
                  <a:pt x="6858000" y="5143499"/>
                </a:lnTo>
                <a:lnTo>
                  <a:pt x="6858000" y="0"/>
                </a:lnTo>
                <a:close/>
              </a:path>
            </a:pathLst>
          </a:custGeom>
          <a:solidFill>
            <a:srgbClr val="16155E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0" y="1"/>
            <a:ext cx="9144000" cy="6858847"/>
            <a:chOff x="0" y="0"/>
            <a:chExt cx="6858000" cy="51441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09159"/>
              <a:ext cx="6312408" cy="4328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10450" y="4710310"/>
              <a:ext cx="548005" cy="433705"/>
            </a:xfrm>
            <a:custGeom>
              <a:avLst/>
              <a:gdLst/>
              <a:ahLst/>
              <a:cxnLst/>
              <a:rect l="l" t="t" r="r" b="b"/>
              <a:pathLst>
                <a:path w="548004" h="433704">
                  <a:moveTo>
                    <a:pt x="547549" y="0"/>
                  </a:moveTo>
                  <a:lnTo>
                    <a:pt x="0" y="0"/>
                  </a:lnTo>
                  <a:lnTo>
                    <a:pt x="0" y="433594"/>
                  </a:lnTo>
                  <a:lnTo>
                    <a:pt x="547549" y="433594"/>
                  </a:lnTo>
                  <a:lnTo>
                    <a:pt x="547549" y="0"/>
                  </a:lnTo>
                  <a:close/>
                </a:path>
              </a:pathLst>
            </a:custGeom>
            <a:solidFill>
              <a:srgbClr val="21205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419584" y="4795113"/>
              <a:ext cx="271780" cy="264160"/>
            </a:xfrm>
            <a:custGeom>
              <a:avLst/>
              <a:gdLst/>
              <a:ahLst/>
              <a:cxnLst/>
              <a:rect l="l" t="t" r="r" b="b"/>
              <a:pathLst>
                <a:path w="271779" h="264160">
                  <a:moveTo>
                    <a:pt x="138418" y="0"/>
                  </a:moveTo>
                  <a:lnTo>
                    <a:pt x="103084" y="0"/>
                  </a:lnTo>
                  <a:lnTo>
                    <a:pt x="103084" y="28603"/>
                  </a:lnTo>
                  <a:lnTo>
                    <a:pt x="44256" y="28603"/>
                  </a:lnTo>
                  <a:lnTo>
                    <a:pt x="44256" y="88245"/>
                  </a:lnTo>
                  <a:lnTo>
                    <a:pt x="0" y="88245"/>
                  </a:lnTo>
                  <a:lnTo>
                    <a:pt x="0" y="175826"/>
                  </a:lnTo>
                  <a:lnTo>
                    <a:pt x="44256" y="175826"/>
                  </a:lnTo>
                  <a:lnTo>
                    <a:pt x="44256" y="235467"/>
                  </a:lnTo>
                  <a:lnTo>
                    <a:pt x="103084" y="235467"/>
                  </a:lnTo>
                  <a:lnTo>
                    <a:pt x="103084" y="263988"/>
                  </a:lnTo>
                  <a:lnTo>
                    <a:pt x="134232" y="263988"/>
                  </a:lnTo>
                  <a:lnTo>
                    <a:pt x="176428" y="257315"/>
                  </a:lnTo>
                  <a:lnTo>
                    <a:pt x="213895" y="238703"/>
                  </a:lnTo>
                  <a:lnTo>
                    <a:pt x="243963" y="210260"/>
                  </a:lnTo>
                  <a:lnTo>
                    <a:pt x="263962" y="174096"/>
                  </a:lnTo>
                  <a:lnTo>
                    <a:pt x="271222" y="132321"/>
                  </a:lnTo>
                  <a:lnTo>
                    <a:pt x="264409" y="90670"/>
                  </a:lnTo>
                  <a:lnTo>
                    <a:pt x="245470" y="54368"/>
                  </a:lnTo>
                  <a:lnTo>
                    <a:pt x="216657" y="25659"/>
                  </a:lnTo>
                  <a:lnTo>
                    <a:pt x="180223" y="6788"/>
                  </a:lnTo>
                  <a:lnTo>
                    <a:pt x="138418" y="0"/>
                  </a:lnTo>
                  <a:close/>
                </a:path>
              </a:pathLst>
            </a:custGeom>
            <a:solidFill>
              <a:srgbClr val="E61E2A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6999" y="4711108"/>
              <a:ext cx="747848" cy="431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858000" cy="5143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937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3635" y="2917273"/>
            <a:ext cx="3675380" cy="3309325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086" marR="6773" indent="-847" algn="ctr" defTabSz="1219170">
              <a:lnSpc>
                <a:spcPct val="99400"/>
              </a:lnSpc>
              <a:spcBef>
                <a:spcPts val="147"/>
              </a:spcBef>
              <a:tabLst>
                <a:tab pos="999042" algn="l"/>
              </a:tabLst>
            </a:pP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A</a:t>
            </a:r>
            <a:r>
              <a:rPr sz="2400" kern="0" spc="-18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T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h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ird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 Ge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n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 app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r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oa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ch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is 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“complexity aware”, 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recognising the uncertainty </a:t>
            </a:r>
            <a:r>
              <a:rPr sz="2400" kern="0" spc="-653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of outcomes 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in a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dynamic 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world,	need for 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20" dirty="0">
                <a:solidFill>
                  <a:srgbClr val="21205F"/>
                </a:solidFill>
                <a:latin typeface="Arial"/>
                <a:cs typeface="Arial"/>
              </a:rPr>
              <a:t>adaptability,</a:t>
            </a:r>
            <a:r>
              <a:rPr sz="2400" kern="0" spc="62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the 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continuous nature of 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impact, and the possibility </a:t>
            </a:r>
            <a:r>
              <a:rPr sz="2400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of</a:t>
            </a:r>
            <a:r>
              <a:rPr sz="2400" kern="0" spc="-2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unintended</a:t>
            </a:r>
            <a:r>
              <a:rPr sz="2400" kern="0" spc="-13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2400" kern="0" spc="-7" dirty="0">
                <a:solidFill>
                  <a:srgbClr val="21205F"/>
                </a:solidFill>
                <a:latin typeface="Arial"/>
                <a:cs typeface="Arial"/>
              </a:rPr>
              <a:t>impact.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02436" y="1438219"/>
            <a:ext cx="8966200" cy="3114887"/>
            <a:chOff x="133827" y="1078664"/>
            <a:chExt cx="6724650" cy="2336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827" y="1078664"/>
              <a:ext cx="3271492" cy="7829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7826" y="1078664"/>
              <a:ext cx="3460173" cy="233600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421713" y="4781296"/>
            <a:ext cx="3780367" cy="336845"/>
          </a:xfrm>
          <a:prstGeom prst="rect">
            <a:avLst/>
          </a:prstGeom>
        </p:spPr>
        <p:txBody>
          <a:bodyPr vert="horz" wrap="square" lIns="0" tIns="28787" rIns="0" bIns="0" rtlCol="0">
            <a:spAutoFit/>
          </a:bodyPr>
          <a:lstStyle/>
          <a:p>
            <a:pPr marL="16933" marR="6773" defTabSz="1219170">
              <a:lnSpc>
                <a:spcPts val="1213"/>
              </a:lnSpc>
              <a:spcBef>
                <a:spcPts val="227"/>
              </a:spcBef>
            </a:pPr>
            <a:r>
              <a:rPr sz="1067" kern="0" spc="-13" dirty="0">
                <a:solidFill>
                  <a:srgbClr val="21205F"/>
                </a:solidFill>
                <a:latin typeface="Arial"/>
                <a:cs typeface="Arial"/>
              </a:rPr>
              <a:t>Douthwaite</a:t>
            </a:r>
            <a:r>
              <a:rPr sz="1067" kern="0" spc="-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rgbClr val="21205F"/>
                </a:solidFill>
                <a:latin typeface="Arial"/>
                <a:cs typeface="Arial"/>
              </a:rPr>
              <a:t>and</a:t>
            </a:r>
            <a:r>
              <a:rPr sz="1067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7" dirty="0">
                <a:solidFill>
                  <a:srgbClr val="21205F"/>
                </a:solidFill>
                <a:latin typeface="Arial"/>
                <a:cs typeface="Arial"/>
              </a:rPr>
              <a:t>Hoffecker</a:t>
            </a:r>
            <a:r>
              <a:rPr sz="1067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rgbClr val="21205F"/>
                </a:solidFill>
                <a:latin typeface="Arial"/>
                <a:cs typeface="Arial"/>
              </a:rPr>
              <a:t>(2017)’s</a:t>
            </a:r>
            <a:r>
              <a:rPr sz="1067" kern="0" spc="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7" dirty="0">
                <a:solidFill>
                  <a:srgbClr val="21205F"/>
                </a:solidFill>
                <a:latin typeface="Arial"/>
                <a:cs typeface="Arial"/>
              </a:rPr>
              <a:t>complexity</a:t>
            </a:r>
            <a:r>
              <a:rPr sz="1067" kern="0" spc="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rgbClr val="21205F"/>
                </a:solidFill>
                <a:latin typeface="Arial"/>
                <a:cs typeface="Arial"/>
              </a:rPr>
              <a:t>aware</a:t>
            </a:r>
            <a:r>
              <a:rPr sz="1067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rgbClr val="21205F"/>
                </a:solidFill>
                <a:latin typeface="Arial"/>
                <a:cs typeface="Arial"/>
              </a:rPr>
              <a:t>Theory</a:t>
            </a:r>
            <a:r>
              <a:rPr sz="1067" kern="0" spc="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7" dirty="0">
                <a:solidFill>
                  <a:srgbClr val="21205F"/>
                </a:solidFill>
                <a:latin typeface="Arial"/>
                <a:cs typeface="Arial"/>
              </a:rPr>
              <a:t>of </a:t>
            </a:r>
            <a:r>
              <a:rPr sz="1067" kern="0" spc="-272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rgbClr val="21205F"/>
                </a:solidFill>
                <a:latin typeface="Arial"/>
                <a:cs typeface="Arial"/>
              </a:rPr>
              <a:t>Change</a:t>
            </a:r>
            <a:r>
              <a:rPr sz="1067" kern="0" spc="-7" dirty="0">
                <a:solidFill>
                  <a:srgbClr val="21205F"/>
                </a:solidFill>
                <a:latin typeface="Arial"/>
                <a:cs typeface="Arial"/>
              </a:rPr>
              <a:t> for </a:t>
            </a:r>
            <a:r>
              <a:rPr sz="1067" kern="0" spc="-13" dirty="0">
                <a:solidFill>
                  <a:srgbClr val="21205F"/>
                </a:solidFill>
                <a:latin typeface="Arial"/>
                <a:cs typeface="Arial"/>
              </a:rPr>
              <a:t>sustainable</a:t>
            </a:r>
            <a:r>
              <a:rPr sz="1067" kern="0" spc="-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rgbClr val="21205F"/>
                </a:solidFill>
                <a:latin typeface="Arial"/>
                <a:cs typeface="Arial"/>
              </a:rPr>
              <a:t>development</a:t>
            </a:r>
            <a:r>
              <a:rPr sz="1067" kern="0" spc="7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rgbClr val="21205F"/>
                </a:solidFill>
                <a:latin typeface="Arial"/>
                <a:cs typeface="Arial"/>
              </a:rPr>
              <a:t>challenges</a:t>
            </a:r>
            <a:endParaRPr sz="10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938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5252" y="400358"/>
            <a:ext cx="4629275" cy="52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99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4873" y="533400"/>
            <a:ext cx="6569775" cy="49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7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6092" y="0"/>
            <a:ext cx="8471907" cy="628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84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77476" y="5596804"/>
            <a:ext cx="3401907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133" b="1" i="1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A/Professor</a:t>
            </a:r>
            <a:r>
              <a:rPr sz="2133" b="1" i="1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33" b="1" i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Wendy</a:t>
            </a:r>
            <a:r>
              <a:rPr sz="2133" b="1" i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33" b="1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Steele</a:t>
            </a:r>
            <a:endParaRPr sz="21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70349" y="354959"/>
            <a:ext cx="8451427" cy="4904739"/>
            <a:chOff x="259762" y="266219"/>
            <a:chExt cx="6338570" cy="36785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762" y="266219"/>
              <a:ext cx="6338472" cy="36780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3793" y="964003"/>
              <a:ext cx="814388" cy="431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5620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André Martinuzzi</a:t>
            </a:r>
          </a:p>
          <a:p>
            <a:pPr algn="ctr">
              <a:spcAft>
                <a:spcPts val="18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Head of the Institute for Managing Sustainability, Vienna, Austria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22882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Wendy Steele</a:t>
            </a:r>
          </a:p>
          <a:p>
            <a:pPr algn="ctr">
              <a:spcAft>
                <a:spcPts val="18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Associate Professor, School of Global, Urban and Social Studies, RMIT University, Australia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7259" y="29487"/>
            <a:ext cx="515572" cy="108486"/>
          </a:xfrm>
          <a:prstGeom prst="rect">
            <a:avLst/>
          </a:prstGeom>
        </p:spPr>
        <p:txBody>
          <a:bodyPr vert="horz" wrap="square" lIns="0" tIns="9774" rIns="0" bIns="0" rtlCol="0">
            <a:spAutoFit/>
          </a:bodyPr>
          <a:lstStyle/>
          <a:p>
            <a:pPr marL="8145" defTabSz="586405">
              <a:spcBef>
                <a:spcPts val="77"/>
              </a:spcBef>
            </a:pPr>
            <a:r>
              <a:rPr sz="641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14.10.2021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1477" y="768804"/>
            <a:ext cx="4164891" cy="2342064"/>
            <a:chOff x="527938" y="1198765"/>
            <a:chExt cx="6494145" cy="3651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938" y="1198765"/>
              <a:ext cx="6493522" cy="36514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938" y="1198765"/>
              <a:ext cx="6493522" cy="36514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24920" y="1585163"/>
              <a:ext cx="1880870" cy="1106170"/>
            </a:xfrm>
            <a:custGeom>
              <a:avLst/>
              <a:gdLst/>
              <a:ahLst/>
              <a:cxnLst/>
              <a:rect l="l" t="t" r="r" b="b"/>
              <a:pathLst>
                <a:path w="1880870" h="1106170">
                  <a:moveTo>
                    <a:pt x="1880488" y="1106093"/>
                  </a:moveTo>
                  <a:lnTo>
                    <a:pt x="0" y="1106093"/>
                  </a:lnTo>
                  <a:lnTo>
                    <a:pt x="0" y="0"/>
                  </a:lnTo>
                  <a:lnTo>
                    <a:pt x="1880488" y="0"/>
                  </a:lnTo>
                  <a:lnTo>
                    <a:pt x="1880488" y="1106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741" y="1579117"/>
              <a:ext cx="4201858" cy="11132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6421" y="1880349"/>
              <a:ext cx="1328373" cy="6207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499" y="4470400"/>
              <a:ext cx="1253426" cy="2667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300" y="2883001"/>
              <a:ext cx="4203700" cy="128254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015395" y="772681"/>
            <a:ext cx="4155932" cy="1830152"/>
          </a:xfrm>
          <a:prstGeom prst="rect">
            <a:avLst/>
          </a:prstGeom>
          <a:ln w="12171">
            <a:solidFill>
              <a:srgbClr val="000000"/>
            </a:solidFill>
          </a:ln>
        </p:spPr>
        <p:txBody>
          <a:bodyPr vert="horz" wrap="square" lIns="0" tIns="4480" rIns="0" bIns="0" rtlCol="0">
            <a:spAutoFit/>
          </a:bodyPr>
          <a:lstStyle/>
          <a:p>
            <a:pPr defTabSz="586405">
              <a:spcBef>
                <a:spcPts val="35"/>
              </a:spcBef>
            </a:pPr>
            <a:endParaRPr sz="1892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95875" marR="2357428" defTabSz="586405"/>
            <a:r>
              <a:rPr sz="1315" b="1" kern="0" spc="-6" dirty="0">
                <a:solidFill>
                  <a:srgbClr val="FFFFFF"/>
                </a:solidFill>
                <a:latin typeface="Georgia"/>
                <a:cs typeface="Georgia"/>
              </a:rPr>
              <a:t>Sustainability, </a:t>
            </a:r>
            <a:r>
              <a:rPr sz="1315" b="1" kern="0" spc="-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15" b="1" kern="0" spc="-6" dirty="0">
                <a:solidFill>
                  <a:srgbClr val="FFFFFF"/>
                </a:solidFill>
                <a:latin typeface="Georgia"/>
                <a:cs typeface="Georgia"/>
              </a:rPr>
              <a:t>Responsibility </a:t>
            </a:r>
            <a:r>
              <a:rPr sz="1315" b="1" kern="0" spc="-3" dirty="0">
                <a:solidFill>
                  <a:srgbClr val="FFFFFF"/>
                </a:solidFill>
                <a:latin typeface="Georgia"/>
                <a:cs typeface="Georgia"/>
              </a:rPr>
              <a:t>and </a:t>
            </a:r>
            <a:r>
              <a:rPr sz="1315" b="1" kern="0" spc="-32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15" b="1" kern="0" spc="-3" dirty="0">
                <a:solidFill>
                  <a:srgbClr val="FFFFFF"/>
                </a:solidFill>
                <a:latin typeface="Georgia"/>
                <a:cs typeface="Georgia"/>
              </a:rPr>
              <a:t>Innovation</a:t>
            </a:r>
            <a:endParaRPr sz="1315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defTabSz="586405">
              <a:spcBef>
                <a:spcPts val="22"/>
              </a:spcBef>
            </a:pPr>
            <a:endParaRPr sz="1956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274063" defTabSz="586405"/>
            <a:r>
              <a:rPr sz="737" kern="0" dirty="0">
                <a:solidFill>
                  <a:sysClr val="windowText" lastClr="000000"/>
                </a:solidFill>
                <a:latin typeface="Verdana"/>
                <a:cs typeface="Verdana"/>
              </a:rPr>
              <a:t>André</a:t>
            </a:r>
            <a:r>
              <a:rPr sz="737" kern="0" spc="-38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737" kern="0" spc="-3" dirty="0">
                <a:solidFill>
                  <a:sysClr val="windowText" lastClr="000000"/>
                </a:solidFill>
                <a:latin typeface="Verdana"/>
                <a:cs typeface="Verdana"/>
              </a:rPr>
              <a:t>Martinuzzi</a:t>
            </a:r>
            <a:endParaRPr sz="737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74063" marR="1655372" defTabSz="586405">
              <a:lnSpc>
                <a:spcPct val="101899"/>
              </a:lnSpc>
              <a:spcBef>
                <a:spcPts val="247"/>
              </a:spcBef>
            </a:pP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Head</a:t>
            </a:r>
            <a:r>
              <a:rPr sz="641" kern="0" spc="10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of</a:t>
            </a:r>
            <a:r>
              <a:rPr sz="641" kern="0" spc="13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the Institute</a:t>
            </a:r>
            <a:r>
              <a:rPr sz="641" kern="0" spc="-3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for</a:t>
            </a:r>
            <a:r>
              <a:rPr sz="641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Managing</a:t>
            </a:r>
            <a:r>
              <a:rPr sz="641" kern="0" spc="13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Sustainability</a:t>
            </a:r>
            <a:r>
              <a:rPr sz="641" kern="0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and </a:t>
            </a:r>
            <a:r>
              <a:rPr sz="641" kern="0" spc="-218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Associate</a:t>
            </a:r>
            <a:r>
              <a:rPr sz="641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Professor</a:t>
            </a:r>
            <a:r>
              <a:rPr sz="641" kern="0" spc="22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at</a:t>
            </a:r>
            <a:r>
              <a:rPr sz="641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 WU</a:t>
            </a:r>
            <a:r>
              <a:rPr sz="641" kern="0" spc="13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641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Vienna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>
              <a:spcBef>
                <a:spcPts val="22"/>
              </a:spcBef>
            </a:pP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74063" defTabSz="586405"/>
            <a:r>
              <a:rPr sz="737" b="1" kern="0" spc="-3" dirty="0">
                <a:solidFill>
                  <a:sysClr val="windowText" lastClr="000000"/>
                </a:solidFill>
                <a:latin typeface="Verdana"/>
                <a:cs typeface="Verdana"/>
                <a:hlinkClick r:id="rId8"/>
              </a:rPr>
              <a:t>www.sustainability.eu</a:t>
            </a:r>
            <a:endParaRPr sz="7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011477" y="3745796"/>
            <a:ext cx="4164891" cy="2342064"/>
            <a:chOff x="527938" y="5840666"/>
            <a:chExt cx="6494145" cy="365188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61428" y="9258300"/>
              <a:ext cx="769825" cy="1524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7939" y="5840666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4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48773"/>
                  </a:lnTo>
                  <a:lnTo>
                    <a:pt x="0" y="3651326"/>
                  </a:lnTo>
                  <a:lnTo>
                    <a:pt x="0" y="3651453"/>
                  </a:lnTo>
                  <a:lnTo>
                    <a:pt x="6493523" y="3651453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7099" y="6222999"/>
              <a:ext cx="3161411" cy="289331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012944" y="3833268"/>
            <a:ext cx="4162448" cy="2221553"/>
          </a:xfrm>
          <a:prstGeom prst="rect">
            <a:avLst/>
          </a:prstGeom>
        </p:spPr>
        <p:txBody>
          <a:bodyPr vert="horz" wrap="square" lIns="0" tIns="10588" rIns="0" bIns="0" rtlCol="0">
            <a:spAutoFit/>
          </a:bodyPr>
          <a:lstStyle/>
          <a:p>
            <a:pPr marL="115245" defTabSz="586405">
              <a:spcBef>
                <a:spcPts val="83"/>
              </a:spcBef>
            </a:pPr>
            <a:r>
              <a:rPr sz="802" b="1" kern="0" spc="10" dirty="0">
                <a:solidFill>
                  <a:srgbClr val="FFFFFF"/>
                </a:solidFill>
                <a:latin typeface="Verdana"/>
                <a:cs typeface="Verdana"/>
              </a:rPr>
              <a:t>What</a:t>
            </a:r>
            <a:r>
              <a:rPr sz="802" b="1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b="1" kern="0" spc="1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802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b="1" kern="0" spc="6" dirty="0">
                <a:solidFill>
                  <a:srgbClr val="FFFFFF"/>
                </a:solidFill>
                <a:latin typeface="Verdana"/>
                <a:cs typeface="Verdana"/>
              </a:rPr>
              <a:t>“sustainable”</a:t>
            </a:r>
            <a:r>
              <a:rPr sz="802" b="1" kern="0" spc="27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b="1" kern="0" spc="19" dirty="0">
                <a:solidFill>
                  <a:srgbClr val="FFFFFF"/>
                </a:solidFill>
                <a:latin typeface="Verdana"/>
                <a:cs typeface="Verdana"/>
              </a:rPr>
              <a:t>…</a:t>
            </a:r>
            <a:r>
              <a:rPr sz="802" b="1" kern="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b="1" kern="0" spc="10" dirty="0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sz="80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>
              <a:spcBef>
                <a:spcPts val="6"/>
              </a:spcBef>
            </a:pPr>
            <a:endParaRPr sz="141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36243" marR="36650" indent="96512" defTabSz="586405">
              <a:lnSpc>
                <a:spcPct val="102299"/>
              </a:lnSpc>
            </a:pPr>
            <a:r>
              <a:rPr sz="802" b="1" i="1" kern="0" spc="19" dirty="0">
                <a:solidFill>
                  <a:srgbClr val="FFFFFF"/>
                </a:solidFill>
                <a:latin typeface="Verdana"/>
                <a:cs typeface="Verdana"/>
              </a:rPr>
              <a:t>… </a:t>
            </a:r>
            <a:r>
              <a:rPr sz="802" b="1" i="1" kern="0" spc="10" dirty="0">
                <a:solidFill>
                  <a:srgbClr val="FFFFFF"/>
                </a:solidFill>
                <a:latin typeface="Verdana"/>
                <a:cs typeface="Verdana"/>
              </a:rPr>
              <a:t>whatever works </a:t>
            </a:r>
            <a:r>
              <a:rPr sz="802" b="1" i="1" kern="0" spc="6" dirty="0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sz="802" b="1" i="1" kern="0" spc="13" dirty="0">
                <a:solidFill>
                  <a:srgbClr val="FFFFFF"/>
                </a:solidFill>
                <a:latin typeface="Verdana"/>
                <a:cs typeface="Verdana"/>
              </a:rPr>
              <a:t>10 </a:t>
            </a:r>
            <a:r>
              <a:rPr sz="802" b="1" i="1" kern="0" spc="6" dirty="0">
                <a:solidFill>
                  <a:srgbClr val="FFFFFF"/>
                </a:solidFill>
                <a:latin typeface="Verdana"/>
                <a:cs typeface="Verdana"/>
              </a:rPr>
              <a:t>billion </a:t>
            </a:r>
            <a:r>
              <a:rPr sz="802" b="1" i="1" kern="0" spc="10" dirty="0">
                <a:solidFill>
                  <a:srgbClr val="FFFFFF"/>
                </a:solidFill>
                <a:latin typeface="Verdana"/>
                <a:cs typeface="Verdana"/>
              </a:rPr>
              <a:t>people and </a:t>
            </a:r>
            <a:r>
              <a:rPr sz="802" b="1" i="1" kern="0" spc="6" dirty="0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sz="802" b="1" i="1" kern="0" spc="10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802" b="1" i="1" kern="0" spc="6" dirty="0">
                <a:solidFill>
                  <a:srgbClr val="FFFFFF"/>
                </a:solidFill>
                <a:latin typeface="Verdana"/>
                <a:cs typeface="Verdana"/>
              </a:rPr>
              <a:t>next </a:t>
            </a:r>
            <a:r>
              <a:rPr sz="802" b="1" i="1" kern="0" spc="10" dirty="0">
                <a:solidFill>
                  <a:srgbClr val="FFFFFF"/>
                </a:solidFill>
                <a:latin typeface="Verdana"/>
                <a:cs typeface="Verdana"/>
              </a:rPr>
              <a:t>500 years </a:t>
            </a:r>
            <a:r>
              <a:rPr sz="802" b="1" i="1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b="1" i="1" kern="0" spc="6" dirty="0">
                <a:solidFill>
                  <a:srgbClr val="FFFFFF"/>
                </a:solidFill>
                <a:latin typeface="Verdana"/>
                <a:cs typeface="Verdana"/>
              </a:rPr>
              <a:t>(technologies,</a:t>
            </a:r>
            <a:r>
              <a:rPr sz="802" b="1" i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b="1" i="1" kern="0" spc="10" dirty="0">
                <a:solidFill>
                  <a:srgbClr val="FFFFFF"/>
                </a:solidFill>
                <a:latin typeface="Verdana"/>
                <a:cs typeface="Verdana"/>
              </a:rPr>
              <a:t>products</a:t>
            </a:r>
            <a:r>
              <a:rPr sz="802" b="1" i="1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b="1" i="1" kern="0" spc="1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802" b="1" i="1" kern="0" spc="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b="1" i="1" kern="0" spc="6" dirty="0">
                <a:solidFill>
                  <a:srgbClr val="FFFFFF"/>
                </a:solidFill>
                <a:latin typeface="Verdana"/>
                <a:cs typeface="Verdana"/>
              </a:rPr>
              <a:t>services, </a:t>
            </a:r>
            <a:r>
              <a:rPr sz="802" b="1" i="1" kern="0" spc="10" dirty="0">
                <a:solidFill>
                  <a:srgbClr val="FFFFFF"/>
                </a:solidFill>
                <a:latin typeface="Verdana"/>
                <a:cs typeface="Verdana"/>
              </a:rPr>
              <a:t>consumer </a:t>
            </a:r>
            <a:r>
              <a:rPr sz="802" b="1" i="1" kern="0" spc="6" dirty="0">
                <a:solidFill>
                  <a:srgbClr val="FFFFFF"/>
                </a:solidFill>
                <a:latin typeface="Verdana"/>
                <a:cs typeface="Verdana"/>
              </a:rPr>
              <a:t>behaviour,</a:t>
            </a:r>
            <a:r>
              <a:rPr sz="802" b="1" i="1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b="1" i="1" kern="0" spc="10" dirty="0">
                <a:solidFill>
                  <a:srgbClr val="FFFFFF"/>
                </a:solidFill>
                <a:latin typeface="Verdana"/>
                <a:cs typeface="Verdana"/>
              </a:rPr>
              <a:t>practices)</a:t>
            </a:r>
            <a:endParaRPr sz="80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011492" y="3745802"/>
            <a:ext cx="4163669" cy="2340842"/>
            <a:chOff x="527961" y="5840676"/>
            <a:chExt cx="6492240" cy="3649979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84399" y="6213424"/>
              <a:ext cx="3175000" cy="290517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34047" y="5846762"/>
              <a:ext cx="6480175" cy="3637915"/>
            </a:xfrm>
            <a:custGeom>
              <a:avLst/>
              <a:gdLst/>
              <a:ahLst/>
              <a:cxnLst/>
              <a:rect l="l" t="t" r="r" b="b"/>
              <a:pathLst>
                <a:path w="6480175" h="3637915">
                  <a:moveTo>
                    <a:pt x="0" y="0"/>
                  </a:moveTo>
                  <a:lnTo>
                    <a:pt x="6479832" y="0"/>
                  </a:lnTo>
                  <a:lnTo>
                    <a:pt x="6479832" y="3637762"/>
                  </a:lnTo>
                  <a:lnTo>
                    <a:pt x="0" y="3637762"/>
                  </a:lnTo>
                  <a:lnTo>
                    <a:pt x="0" y="0"/>
                  </a:lnTo>
                  <a:close/>
                </a:path>
              </a:pathLst>
            </a:custGeom>
            <a:ln w="121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4936935" y="4225076"/>
            <a:ext cx="179378" cy="108897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24434" defTabSz="586405">
              <a:spcBef>
                <a:spcPts val="80"/>
              </a:spcBef>
            </a:pPr>
            <a:fld id="{81D60167-4931-47E6-BA6A-407CBD079E47}" type="slidenum">
              <a:rPr kern="0" spc="16" dirty="0">
                <a:solidFill>
                  <a:prstClr val="black"/>
                </a:solidFill>
              </a:rPr>
              <a:pPr marL="24434" defTabSz="586405">
                <a:spcBef>
                  <a:spcPts val="80"/>
                </a:spcBef>
              </a:pPr>
              <a:t>30</a:t>
            </a:fld>
            <a:endParaRPr kern="0" spc="1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88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7259" y="29487"/>
            <a:ext cx="515572" cy="108486"/>
          </a:xfrm>
          <a:prstGeom prst="rect">
            <a:avLst/>
          </a:prstGeom>
        </p:spPr>
        <p:txBody>
          <a:bodyPr vert="horz" wrap="square" lIns="0" tIns="9774" rIns="0" bIns="0" rtlCol="0">
            <a:spAutoFit/>
          </a:bodyPr>
          <a:lstStyle/>
          <a:p>
            <a:pPr marL="8145" defTabSz="586405">
              <a:spcBef>
                <a:spcPts val="77"/>
              </a:spcBef>
            </a:pPr>
            <a:r>
              <a:rPr sz="641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14.10.2021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1477" y="768804"/>
            <a:ext cx="4164891" cy="2342064"/>
            <a:chOff x="527938" y="1198765"/>
            <a:chExt cx="6494145" cy="3651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1428" y="4612881"/>
              <a:ext cx="769825" cy="1582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7939" y="1198765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5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48837"/>
                  </a:lnTo>
                  <a:lnTo>
                    <a:pt x="0" y="3651377"/>
                  </a:lnTo>
                  <a:lnTo>
                    <a:pt x="6493523" y="3651466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4292" y="1719072"/>
              <a:ext cx="4558207" cy="292573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309374" y="2883870"/>
            <a:ext cx="1598028" cy="145993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b="1" kern="0" spc="-3" dirty="0">
                <a:solidFill>
                  <a:srgbClr val="FFFFFF"/>
                </a:solidFill>
                <a:latin typeface="Verdana"/>
                <a:cs typeface="Verdana"/>
              </a:rPr>
              <a:t>World</a:t>
            </a:r>
            <a:r>
              <a:rPr sz="577" b="1" kern="0" spc="-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-3" dirty="0">
                <a:solidFill>
                  <a:srgbClr val="FFFFFF"/>
                </a:solidFill>
                <a:latin typeface="Verdana"/>
                <a:cs typeface="Verdana"/>
              </a:rPr>
              <a:t>Scientists’</a:t>
            </a:r>
            <a:r>
              <a:rPr sz="577" b="1" kern="0" spc="-3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-3" dirty="0">
                <a:solidFill>
                  <a:srgbClr val="FFFFFF"/>
                </a:solidFill>
                <a:latin typeface="Verdana"/>
                <a:cs typeface="Verdana"/>
              </a:rPr>
              <a:t>Warning</a:t>
            </a:r>
            <a:r>
              <a:rPr sz="577" b="1" kern="0" spc="-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-6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577" b="1" kern="0" spc="-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-6" dirty="0">
                <a:solidFill>
                  <a:srgbClr val="FFFFFF"/>
                </a:solidFill>
                <a:latin typeface="Verdana"/>
                <a:cs typeface="Verdana"/>
              </a:rPr>
              <a:t>Humanity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28683" defTabSz="586405">
              <a:spcBef>
                <a:spcPts val="10"/>
              </a:spcBef>
            </a:pPr>
            <a:r>
              <a:rPr sz="321" b="1" kern="0" spc="3" dirty="0">
                <a:solidFill>
                  <a:srgbClr val="FFFFFF"/>
                </a:solidFill>
                <a:latin typeface="Verdana"/>
                <a:cs typeface="Verdana"/>
              </a:rPr>
              <a:t>(13.</a:t>
            </a:r>
            <a:r>
              <a:rPr sz="321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1" b="1" kern="0" spc="3" dirty="0">
                <a:solidFill>
                  <a:srgbClr val="FFFFFF"/>
                </a:solidFill>
                <a:latin typeface="Verdana"/>
                <a:cs typeface="Verdana"/>
              </a:rPr>
              <a:t>Nov. 2017,</a:t>
            </a:r>
            <a:r>
              <a:rPr sz="321" b="1" kern="0" spc="-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1" b="1" kern="0" spc="6" dirty="0">
                <a:solidFill>
                  <a:srgbClr val="FFFFFF"/>
                </a:solidFill>
                <a:latin typeface="Verdana"/>
                <a:cs typeface="Verdana"/>
              </a:rPr>
              <a:t>15,000</a:t>
            </a:r>
            <a:r>
              <a:rPr sz="321" b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1" b="1" kern="0" spc="3" dirty="0">
                <a:solidFill>
                  <a:srgbClr val="FFFFFF"/>
                </a:solidFill>
                <a:latin typeface="Verdana"/>
                <a:cs typeface="Verdana"/>
              </a:rPr>
              <a:t>signatories</a:t>
            </a:r>
            <a:r>
              <a:rPr sz="321" b="1" kern="0" spc="-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1" b="1" kern="0" spc="3" dirty="0">
                <a:solidFill>
                  <a:srgbClr val="FFFFFF"/>
                </a:solidFill>
                <a:latin typeface="Verdana"/>
                <a:cs typeface="Verdana"/>
              </a:rPr>
              <a:t>from</a:t>
            </a:r>
            <a:r>
              <a:rPr sz="321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1" b="1" kern="0" spc="3" dirty="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sz="32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1" b="1" kern="0" spc="6" dirty="0">
                <a:solidFill>
                  <a:srgbClr val="FFFFFF"/>
                </a:solidFill>
                <a:latin typeface="Verdana"/>
                <a:cs typeface="Verdana"/>
              </a:rPr>
              <a:t>ends</a:t>
            </a:r>
            <a:r>
              <a:rPr sz="321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1" b="1" kern="0" spc="6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321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1" b="1" kern="0" spc="6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321" b="1" kern="0" spc="3" dirty="0">
                <a:solidFill>
                  <a:srgbClr val="FFFFFF"/>
                </a:solidFill>
                <a:latin typeface="Verdana"/>
                <a:cs typeface="Verdana"/>
              </a:rPr>
              <a:t> earth)</a:t>
            </a:r>
            <a:endParaRPr sz="32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80674" y="2276310"/>
            <a:ext cx="706569" cy="423534"/>
          </a:xfrm>
          <a:custGeom>
            <a:avLst/>
            <a:gdLst/>
            <a:ahLst/>
            <a:cxnLst/>
            <a:rect l="l" t="t" r="r" b="b"/>
            <a:pathLst>
              <a:path w="1101725" h="660400">
                <a:moveTo>
                  <a:pt x="1101521" y="660298"/>
                </a:moveTo>
                <a:lnTo>
                  <a:pt x="0" y="660298"/>
                </a:lnTo>
                <a:lnTo>
                  <a:pt x="0" y="0"/>
                </a:lnTo>
                <a:lnTo>
                  <a:pt x="1101521" y="0"/>
                </a:lnTo>
                <a:lnTo>
                  <a:pt x="1101521" y="6602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7721" y="2286749"/>
            <a:ext cx="542857" cy="405331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marR="3258" defTabSz="586405">
              <a:lnSpc>
                <a:spcPct val="103200"/>
              </a:lnSpc>
              <a:spcBef>
                <a:spcPts val="58"/>
              </a:spcBef>
            </a:pPr>
            <a:r>
              <a:rPr sz="641" kern="0" spc="10" dirty="0">
                <a:solidFill>
                  <a:srgbClr val="FFFFFF"/>
                </a:solidFill>
                <a:latin typeface="Verdana"/>
                <a:cs typeface="Verdana"/>
              </a:rPr>
              <a:t>Global </a:t>
            </a:r>
            <a:r>
              <a:rPr sz="641" b="1" kern="0" spc="10" dirty="0">
                <a:solidFill>
                  <a:srgbClr val="FFFF00"/>
                </a:solidFill>
                <a:latin typeface="Verdana"/>
                <a:cs typeface="Verdana"/>
              </a:rPr>
              <a:t>CO2 </a:t>
            </a:r>
            <a:r>
              <a:rPr sz="641" b="1" kern="0" spc="13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641" b="1" kern="0" spc="16" dirty="0">
                <a:solidFill>
                  <a:srgbClr val="FFFF00"/>
                </a:solidFill>
                <a:latin typeface="Verdana"/>
                <a:cs typeface="Verdana"/>
              </a:rPr>
              <a:t>E</a:t>
            </a:r>
            <a:r>
              <a:rPr sz="641" b="1" kern="0" spc="13" dirty="0">
                <a:solidFill>
                  <a:srgbClr val="FFFF00"/>
                </a:solidFill>
                <a:latin typeface="Verdana"/>
                <a:cs typeface="Verdana"/>
              </a:rPr>
              <a:t>m</a:t>
            </a:r>
            <a:r>
              <a:rPr sz="641" b="1" kern="0" spc="3" dirty="0">
                <a:solidFill>
                  <a:srgbClr val="FFFF00"/>
                </a:solidFill>
                <a:latin typeface="Verdana"/>
                <a:cs typeface="Verdana"/>
              </a:rPr>
              <a:t>is</a:t>
            </a:r>
            <a:r>
              <a:rPr sz="641" b="1" kern="0" spc="13" dirty="0">
                <a:solidFill>
                  <a:srgbClr val="FFFF00"/>
                </a:solidFill>
                <a:latin typeface="Verdana"/>
                <a:cs typeface="Verdana"/>
              </a:rPr>
              <a:t>s</a:t>
            </a:r>
            <a:r>
              <a:rPr sz="641" b="1" kern="0" spc="-3" dirty="0">
                <a:solidFill>
                  <a:srgbClr val="FFFF00"/>
                </a:solidFill>
                <a:latin typeface="Verdana"/>
                <a:cs typeface="Verdana"/>
              </a:rPr>
              <a:t>i</a:t>
            </a:r>
            <a:r>
              <a:rPr sz="641" b="1" kern="0" spc="13" dirty="0">
                <a:solidFill>
                  <a:srgbClr val="FFFF00"/>
                </a:solidFill>
                <a:latin typeface="Verdana"/>
                <a:cs typeface="Verdana"/>
              </a:rPr>
              <a:t>o</a:t>
            </a:r>
            <a:r>
              <a:rPr sz="641" b="1" kern="0" spc="10" dirty="0">
                <a:solidFill>
                  <a:srgbClr val="FFFF00"/>
                </a:solidFill>
                <a:latin typeface="Verdana"/>
                <a:cs typeface="Verdana"/>
              </a:rPr>
              <a:t>n</a:t>
            </a:r>
            <a:r>
              <a:rPr sz="641" b="1" kern="0" spc="6" dirty="0">
                <a:solidFill>
                  <a:srgbClr val="FFFF00"/>
                </a:solidFill>
                <a:latin typeface="Verdana"/>
                <a:cs typeface="Verdana"/>
              </a:rPr>
              <a:t>en  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increase </a:t>
            </a:r>
            <a:r>
              <a:rPr sz="641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641" kern="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inu</a:t>
            </a:r>
            <a:r>
              <a:rPr sz="641" kern="0" spc="3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usly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99228" y="1509379"/>
            <a:ext cx="832408" cy="344529"/>
          </a:xfrm>
          <a:custGeom>
            <a:avLst/>
            <a:gdLst/>
            <a:ahLst/>
            <a:cxnLst/>
            <a:rect l="l" t="t" r="r" b="b"/>
            <a:pathLst>
              <a:path w="1297939" h="537210">
                <a:moveTo>
                  <a:pt x="1297787" y="537070"/>
                </a:moveTo>
                <a:lnTo>
                  <a:pt x="0" y="537070"/>
                </a:lnTo>
                <a:lnTo>
                  <a:pt x="0" y="0"/>
                </a:lnTo>
                <a:lnTo>
                  <a:pt x="1297787" y="0"/>
                </a:lnTo>
                <a:lnTo>
                  <a:pt x="1297787" y="5370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36287" y="1519783"/>
            <a:ext cx="561998" cy="303765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marR="3258" defTabSz="586405">
              <a:lnSpc>
                <a:spcPct val="103299"/>
              </a:lnSpc>
              <a:spcBef>
                <a:spcPts val="58"/>
              </a:spcBef>
            </a:pPr>
            <a:r>
              <a:rPr sz="641" kern="0" spc="13" dirty="0">
                <a:solidFill>
                  <a:srgbClr val="FFFFFF"/>
                </a:solidFill>
                <a:latin typeface="Verdana"/>
                <a:cs typeface="Verdana"/>
              </a:rPr>
              <a:t>58% 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loss of </a:t>
            </a:r>
            <a:r>
              <a:rPr sz="641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b="1" kern="0" spc="10" dirty="0">
                <a:solidFill>
                  <a:srgbClr val="FF3200"/>
                </a:solidFill>
                <a:latin typeface="Verdana"/>
                <a:cs typeface="Verdana"/>
              </a:rPr>
              <a:t>b</a:t>
            </a:r>
            <a:r>
              <a:rPr sz="641" b="1" kern="0" spc="-3" dirty="0">
                <a:solidFill>
                  <a:srgbClr val="FF3200"/>
                </a:solidFill>
                <a:latin typeface="Verdana"/>
                <a:cs typeface="Verdana"/>
              </a:rPr>
              <a:t>i</a:t>
            </a:r>
            <a:r>
              <a:rPr sz="641" b="1" kern="0" spc="13" dirty="0">
                <a:solidFill>
                  <a:srgbClr val="FF3200"/>
                </a:solidFill>
                <a:latin typeface="Verdana"/>
                <a:cs typeface="Verdana"/>
              </a:rPr>
              <a:t>o</a:t>
            </a:r>
            <a:r>
              <a:rPr sz="641" b="1" kern="0" spc="6" dirty="0">
                <a:solidFill>
                  <a:srgbClr val="FF3200"/>
                </a:solidFill>
                <a:latin typeface="Verdana"/>
                <a:cs typeface="Verdana"/>
              </a:rPr>
              <a:t>dive</a:t>
            </a:r>
            <a:r>
              <a:rPr sz="641" b="1" kern="0" spc="10" dirty="0">
                <a:solidFill>
                  <a:srgbClr val="FF3200"/>
                </a:solidFill>
                <a:latin typeface="Verdana"/>
                <a:cs typeface="Verdana"/>
              </a:rPr>
              <a:t>r</a:t>
            </a:r>
            <a:r>
              <a:rPr sz="641" b="1" kern="0" spc="3" dirty="0">
                <a:solidFill>
                  <a:srgbClr val="FF3200"/>
                </a:solidFill>
                <a:latin typeface="Verdana"/>
                <a:cs typeface="Verdana"/>
              </a:rPr>
              <a:t>si</a:t>
            </a:r>
            <a:r>
              <a:rPr sz="641" b="1" kern="0" dirty="0">
                <a:solidFill>
                  <a:srgbClr val="FF3200"/>
                </a:solidFill>
                <a:latin typeface="Verdana"/>
                <a:cs typeface="Verdana"/>
              </a:rPr>
              <a:t>t</a:t>
            </a:r>
            <a:r>
              <a:rPr sz="641" b="1" kern="0" spc="6" dirty="0">
                <a:solidFill>
                  <a:srgbClr val="FF3200"/>
                </a:solidFill>
                <a:latin typeface="Verdana"/>
                <a:cs typeface="Verdana"/>
              </a:rPr>
              <a:t>y  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since </a:t>
            </a:r>
            <a:r>
              <a:rPr sz="641" kern="0" spc="10" dirty="0">
                <a:solidFill>
                  <a:srgbClr val="FFFFFF"/>
                </a:solidFill>
                <a:latin typeface="Verdana"/>
                <a:cs typeface="Verdana"/>
              </a:rPr>
              <a:t>1970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57864" y="2175802"/>
            <a:ext cx="1244132" cy="814897"/>
          </a:xfrm>
          <a:custGeom>
            <a:avLst/>
            <a:gdLst/>
            <a:ahLst/>
            <a:cxnLst/>
            <a:rect l="l" t="t" r="r" b="b"/>
            <a:pathLst>
              <a:path w="1939925" h="1270635">
                <a:moveTo>
                  <a:pt x="1297787" y="0"/>
                </a:moveTo>
                <a:lnTo>
                  <a:pt x="0" y="0"/>
                </a:lnTo>
                <a:lnTo>
                  <a:pt x="0" y="508203"/>
                </a:lnTo>
                <a:lnTo>
                  <a:pt x="1297787" y="508203"/>
                </a:lnTo>
                <a:lnTo>
                  <a:pt x="1297787" y="0"/>
                </a:lnTo>
                <a:close/>
              </a:path>
              <a:path w="1939925" h="1270635">
                <a:moveTo>
                  <a:pt x="1939874" y="1040701"/>
                </a:moveTo>
                <a:lnTo>
                  <a:pt x="1933613" y="995286"/>
                </a:lnTo>
                <a:lnTo>
                  <a:pt x="1916188" y="955636"/>
                </a:lnTo>
                <a:lnTo>
                  <a:pt x="1889556" y="924242"/>
                </a:lnTo>
                <a:lnTo>
                  <a:pt x="1855698" y="903579"/>
                </a:lnTo>
                <a:lnTo>
                  <a:pt x="1816595" y="896137"/>
                </a:lnTo>
                <a:lnTo>
                  <a:pt x="1778228" y="903579"/>
                </a:lnTo>
                <a:lnTo>
                  <a:pt x="1752688" y="919391"/>
                </a:lnTo>
                <a:lnTo>
                  <a:pt x="1752688" y="760755"/>
                </a:lnTo>
                <a:lnTo>
                  <a:pt x="181063" y="760755"/>
                </a:lnTo>
                <a:lnTo>
                  <a:pt x="181063" y="1270444"/>
                </a:lnTo>
                <a:lnTo>
                  <a:pt x="1752688" y="1270444"/>
                </a:lnTo>
                <a:lnTo>
                  <a:pt x="1752688" y="1163447"/>
                </a:lnTo>
                <a:lnTo>
                  <a:pt x="1778228" y="1179309"/>
                </a:lnTo>
                <a:lnTo>
                  <a:pt x="1816595" y="1186751"/>
                </a:lnTo>
                <a:lnTo>
                  <a:pt x="1855698" y="1179309"/>
                </a:lnTo>
                <a:lnTo>
                  <a:pt x="1889556" y="1158570"/>
                </a:lnTo>
                <a:lnTo>
                  <a:pt x="1916188" y="1126947"/>
                </a:lnTo>
                <a:lnTo>
                  <a:pt x="1933613" y="1086853"/>
                </a:lnTo>
                <a:lnTo>
                  <a:pt x="1939874" y="10407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90563" y="2185241"/>
            <a:ext cx="961097" cy="802703"/>
          </a:xfrm>
          <a:prstGeom prst="rect">
            <a:avLst/>
          </a:prstGeom>
        </p:spPr>
        <p:txBody>
          <a:bodyPr vert="horz" wrap="square" lIns="0" tIns="10588" rIns="0" bIns="0" rtlCol="0">
            <a:spAutoFit/>
          </a:bodyPr>
          <a:lstStyle/>
          <a:p>
            <a:pPr marR="295238" algn="r" defTabSz="586405">
              <a:spcBef>
                <a:spcPts val="83"/>
              </a:spcBef>
            </a:pPr>
            <a:r>
              <a:rPr sz="641" kern="0" spc="13" dirty="0">
                <a:solidFill>
                  <a:srgbClr val="FFFFFF"/>
                </a:solidFill>
                <a:latin typeface="Verdana"/>
                <a:cs typeface="Verdana"/>
              </a:rPr>
              <a:t>26%</a:t>
            </a:r>
            <a:r>
              <a:rPr sz="641" kern="0" spc="-1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less</a:t>
            </a:r>
            <a:r>
              <a:rPr sz="64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b="1" kern="0" spc="6" dirty="0">
                <a:solidFill>
                  <a:srgbClr val="32B1DB"/>
                </a:solidFill>
                <a:latin typeface="Verdana"/>
                <a:cs typeface="Verdana"/>
              </a:rPr>
              <a:t>fresh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29498" marR="295238" indent="70857" algn="r" defTabSz="586405">
              <a:lnSpc>
                <a:spcPts val="802"/>
              </a:lnSpc>
              <a:spcBef>
                <a:spcPts val="22"/>
              </a:spcBef>
            </a:pPr>
            <a:r>
              <a:rPr sz="641" b="1" kern="0" spc="10" dirty="0">
                <a:solidFill>
                  <a:srgbClr val="32B1DB"/>
                </a:solidFill>
                <a:latin typeface="Verdana"/>
                <a:cs typeface="Verdana"/>
              </a:rPr>
              <a:t>water</a:t>
            </a:r>
            <a:r>
              <a:rPr sz="641" b="1" kern="0" spc="-35" dirty="0">
                <a:solidFill>
                  <a:srgbClr val="32B1DB"/>
                </a:solidFill>
                <a:latin typeface="Verdana"/>
                <a:cs typeface="Verdana"/>
              </a:rPr>
              <a:t> </a:t>
            </a:r>
            <a:r>
              <a:rPr sz="641" b="1" kern="0" spc="10" dirty="0">
                <a:solidFill>
                  <a:srgbClr val="32B1DB"/>
                </a:solidFill>
                <a:latin typeface="Verdana"/>
                <a:cs typeface="Verdana"/>
              </a:rPr>
              <a:t>per </a:t>
            </a:r>
            <a:r>
              <a:rPr sz="641" b="1" kern="0" spc="-208" dirty="0">
                <a:solidFill>
                  <a:srgbClr val="32B1DB"/>
                </a:solidFill>
                <a:latin typeface="Verdana"/>
                <a:cs typeface="Verdana"/>
              </a:rPr>
              <a:t> </a:t>
            </a:r>
            <a:r>
              <a:rPr sz="641" b="1" kern="0" spc="6" dirty="0">
                <a:solidFill>
                  <a:srgbClr val="32B1DB"/>
                </a:solidFill>
                <a:latin typeface="Verdana"/>
                <a:cs typeface="Verdana"/>
              </a:rPr>
              <a:t>capita</a:t>
            </a:r>
            <a:r>
              <a:rPr sz="641" b="1" kern="0" spc="-29" dirty="0">
                <a:solidFill>
                  <a:srgbClr val="32B1DB"/>
                </a:solidFill>
                <a:latin typeface="Verdana"/>
                <a:cs typeface="Verdana"/>
              </a:rPr>
              <a:t> 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since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295645" algn="r" defTabSz="586405">
              <a:lnSpc>
                <a:spcPts val="763"/>
              </a:lnSpc>
            </a:pPr>
            <a:r>
              <a:rPr sz="641" kern="0" spc="10" dirty="0">
                <a:solidFill>
                  <a:srgbClr val="FFFFFF"/>
                </a:solidFill>
                <a:latin typeface="Verdana"/>
                <a:cs typeface="Verdana"/>
              </a:rPr>
              <a:t>1992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3258" algn="r" defTabSz="586405">
              <a:spcBef>
                <a:spcPts val="680"/>
              </a:spcBef>
            </a:pPr>
            <a:r>
              <a:rPr sz="641" b="1" kern="0" spc="13" dirty="0">
                <a:solidFill>
                  <a:srgbClr val="FFBF00"/>
                </a:solidFill>
                <a:latin typeface="Verdana"/>
                <a:cs typeface="Verdana"/>
              </a:rPr>
              <a:t>Human</a:t>
            </a:r>
            <a:r>
              <a:rPr sz="641" b="1" kern="0" spc="-32" dirty="0">
                <a:solidFill>
                  <a:srgbClr val="FFBF00"/>
                </a:solidFill>
                <a:latin typeface="Verdana"/>
                <a:cs typeface="Verdana"/>
              </a:rPr>
              <a:t> </a:t>
            </a:r>
            <a:r>
              <a:rPr sz="641" b="1" kern="0" spc="6" dirty="0">
                <a:solidFill>
                  <a:srgbClr val="FFBF00"/>
                </a:solidFill>
                <a:latin typeface="Verdana"/>
                <a:cs typeface="Verdana"/>
              </a:rPr>
              <a:t>population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3258" algn="r" defTabSz="586405">
              <a:spcBef>
                <a:spcPts val="22"/>
              </a:spcBef>
            </a:pP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increased</a:t>
            </a:r>
            <a:r>
              <a:rPr sz="64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kern="0" spc="13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64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kern="0" spc="13" dirty="0">
                <a:solidFill>
                  <a:srgbClr val="FFFFFF"/>
                </a:solidFill>
                <a:latin typeface="Verdana"/>
                <a:cs typeface="Verdana"/>
              </a:rPr>
              <a:t>35%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3258" algn="r" defTabSz="586405">
              <a:spcBef>
                <a:spcPts val="29"/>
              </a:spcBef>
            </a:pP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since</a:t>
            </a:r>
            <a:r>
              <a:rPr sz="641" kern="0" spc="-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kern="0" spc="10" dirty="0">
                <a:solidFill>
                  <a:srgbClr val="FFFFFF"/>
                </a:solidFill>
                <a:latin typeface="Verdana"/>
                <a:cs typeface="Verdana"/>
              </a:rPr>
              <a:t>1992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220288" y="1054666"/>
            <a:ext cx="1793505" cy="1525131"/>
            <a:chOff x="853528" y="1644497"/>
            <a:chExt cx="2796540" cy="2378075"/>
          </a:xfrm>
        </p:grpSpPr>
        <p:sp>
          <p:nvSpPr>
            <p:cNvPr id="15" name="object 15"/>
            <p:cNvSpPr/>
            <p:nvPr/>
          </p:nvSpPr>
          <p:spPr>
            <a:xfrm>
              <a:off x="2341511" y="1644497"/>
              <a:ext cx="1308735" cy="2378075"/>
            </a:xfrm>
            <a:custGeom>
              <a:avLst/>
              <a:gdLst/>
              <a:ahLst/>
              <a:cxnLst/>
              <a:rect l="l" t="t" r="r" b="b"/>
              <a:pathLst>
                <a:path w="1308735" h="2378075">
                  <a:moveTo>
                    <a:pt x="161277" y="2233511"/>
                  </a:moveTo>
                  <a:lnTo>
                    <a:pt x="155917" y="2176665"/>
                  </a:lnTo>
                  <a:lnTo>
                    <a:pt x="141300" y="2130247"/>
                  </a:lnTo>
                  <a:lnTo>
                    <a:pt x="119545" y="2098941"/>
                  </a:lnTo>
                  <a:lnTo>
                    <a:pt x="101663" y="2091270"/>
                  </a:lnTo>
                  <a:lnTo>
                    <a:pt x="99415" y="2059520"/>
                  </a:lnTo>
                  <a:lnTo>
                    <a:pt x="88404" y="2013089"/>
                  </a:lnTo>
                  <a:lnTo>
                    <a:pt x="71970" y="1981784"/>
                  </a:lnTo>
                  <a:lnTo>
                    <a:pt x="51689" y="1970290"/>
                  </a:lnTo>
                  <a:lnTo>
                    <a:pt x="31432" y="1981784"/>
                  </a:lnTo>
                  <a:lnTo>
                    <a:pt x="15011" y="2013089"/>
                  </a:lnTo>
                  <a:lnTo>
                    <a:pt x="4013" y="2059520"/>
                  </a:lnTo>
                  <a:lnTo>
                    <a:pt x="0" y="2116340"/>
                  </a:lnTo>
                  <a:lnTo>
                    <a:pt x="4013" y="2173198"/>
                  </a:lnTo>
                  <a:lnTo>
                    <a:pt x="15011" y="2219617"/>
                  </a:lnTo>
                  <a:lnTo>
                    <a:pt x="24739" y="2238184"/>
                  </a:lnTo>
                  <a:lnTo>
                    <a:pt x="29654" y="2290114"/>
                  </a:lnTo>
                  <a:lnTo>
                    <a:pt x="44284" y="2336000"/>
                  </a:lnTo>
                  <a:lnTo>
                    <a:pt x="66065" y="2366784"/>
                  </a:lnTo>
                  <a:lnTo>
                    <a:pt x="92824" y="2378024"/>
                  </a:lnTo>
                  <a:lnTo>
                    <a:pt x="119545" y="2366784"/>
                  </a:lnTo>
                  <a:lnTo>
                    <a:pt x="141300" y="2336000"/>
                  </a:lnTo>
                  <a:lnTo>
                    <a:pt x="155917" y="2290114"/>
                  </a:lnTo>
                  <a:lnTo>
                    <a:pt x="161277" y="2233511"/>
                  </a:lnTo>
                  <a:close/>
                </a:path>
                <a:path w="1308735" h="2378075">
                  <a:moveTo>
                    <a:pt x="380352" y="610095"/>
                  </a:moveTo>
                  <a:lnTo>
                    <a:pt x="346163" y="541820"/>
                  </a:lnTo>
                  <a:lnTo>
                    <a:pt x="307721" y="516801"/>
                  </a:lnTo>
                  <a:lnTo>
                    <a:pt x="258838" y="500405"/>
                  </a:lnTo>
                  <a:lnTo>
                    <a:pt x="202361" y="494512"/>
                  </a:lnTo>
                  <a:lnTo>
                    <a:pt x="146443" y="500405"/>
                  </a:lnTo>
                  <a:lnTo>
                    <a:pt x="97612" y="516801"/>
                  </a:lnTo>
                  <a:lnTo>
                    <a:pt x="58928" y="541820"/>
                  </a:lnTo>
                  <a:lnTo>
                    <a:pt x="33464" y="573544"/>
                  </a:lnTo>
                  <a:lnTo>
                    <a:pt x="24307" y="610095"/>
                  </a:lnTo>
                  <a:lnTo>
                    <a:pt x="33464" y="647420"/>
                  </a:lnTo>
                  <a:lnTo>
                    <a:pt x="58928" y="679615"/>
                  </a:lnTo>
                  <a:lnTo>
                    <a:pt x="97612" y="704888"/>
                  </a:lnTo>
                  <a:lnTo>
                    <a:pt x="146443" y="721385"/>
                  </a:lnTo>
                  <a:lnTo>
                    <a:pt x="202361" y="727278"/>
                  </a:lnTo>
                  <a:lnTo>
                    <a:pt x="258838" y="721385"/>
                  </a:lnTo>
                  <a:lnTo>
                    <a:pt x="307721" y="704888"/>
                  </a:lnTo>
                  <a:lnTo>
                    <a:pt x="346163" y="679615"/>
                  </a:lnTo>
                  <a:lnTo>
                    <a:pt x="371322" y="647420"/>
                  </a:lnTo>
                  <a:lnTo>
                    <a:pt x="380352" y="610095"/>
                  </a:lnTo>
                  <a:close/>
                </a:path>
                <a:path w="1308735" h="2378075">
                  <a:moveTo>
                    <a:pt x="1308442" y="146100"/>
                  </a:moveTo>
                  <a:lnTo>
                    <a:pt x="1288161" y="103924"/>
                  </a:lnTo>
                  <a:lnTo>
                    <a:pt x="1231303" y="66573"/>
                  </a:lnTo>
                  <a:lnTo>
                    <a:pt x="1191031" y="50266"/>
                  </a:lnTo>
                  <a:lnTo>
                    <a:pt x="1143863" y="35852"/>
                  </a:lnTo>
                  <a:lnTo>
                    <a:pt x="1090536" y="23545"/>
                  </a:lnTo>
                  <a:lnTo>
                    <a:pt x="1031811" y="13589"/>
                  </a:lnTo>
                  <a:lnTo>
                    <a:pt x="968438" y="6197"/>
                  </a:lnTo>
                  <a:lnTo>
                    <a:pt x="901141" y="1587"/>
                  </a:lnTo>
                  <a:lnTo>
                    <a:pt x="830707" y="0"/>
                  </a:lnTo>
                  <a:lnTo>
                    <a:pt x="759866" y="1587"/>
                  </a:lnTo>
                  <a:lnTo>
                    <a:pt x="692251" y="6197"/>
                  </a:lnTo>
                  <a:lnTo>
                    <a:pt x="628624" y="13589"/>
                  </a:lnTo>
                  <a:lnTo>
                    <a:pt x="569709" y="23545"/>
                  </a:lnTo>
                  <a:lnTo>
                    <a:pt x="516242" y="35852"/>
                  </a:lnTo>
                  <a:lnTo>
                    <a:pt x="468960" y="50266"/>
                  </a:lnTo>
                  <a:lnTo>
                    <a:pt x="428625" y="66573"/>
                  </a:lnTo>
                  <a:lnTo>
                    <a:pt x="371716" y="103924"/>
                  </a:lnTo>
                  <a:lnTo>
                    <a:pt x="351434" y="146100"/>
                  </a:lnTo>
                  <a:lnTo>
                    <a:pt x="356628" y="167297"/>
                  </a:lnTo>
                  <a:lnTo>
                    <a:pt x="371716" y="187579"/>
                  </a:lnTo>
                  <a:lnTo>
                    <a:pt x="379374" y="193636"/>
                  </a:lnTo>
                  <a:lnTo>
                    <a:pt x="372973" y="199034"/>
                  </a:lnTo>
                  <a:lnTo>
                    <a:pt x="352501" y="229768"/>
                  </a:lnTo>
                  <a:lnTo>
                    <a:pt x="345325" y="263232"/>
                  </a:lnTo>
                  <a:lnTo>
                    <a:pt x="352501" y="296164"/>
                  </a:lnTo>
                  <a:lnTo>
                    <a:pt x="405091" y="353352"/>
                  </a:lnTo>
                  <a:lnTo>
                    <a:pt x="447255" y="375818"/>
                  </a:lnTo>
                  <a:lnTo>
                    <a:pt x="497814" y="392988"/>
                  </a:lnTo>
                  <a:lnTo>
                    <a:pt x="555167" y="403948"/>
                  </a:lnTo>
                  <a:lnTo>
                    <a:pt x="617689" y="407797"/>
                  </a:lnTo>
                  <a:lnTo>
                    <a:pt x="679640" y="403948"/>
                  </a:lnTo>
                  <a:lnTo>
                    <a:pt x="736587" y="392988"/>
                  </a:lnTo>
                  <a:lnTo>
                    <a:pt x="786879" y="375818"/>
                  </a:lnTo>
                  <a:lnTo>
                    <a:pt x="828865" y="353352"/>
                  </a:lnTo>
                  <a:lnTo>
                    <a:pt x="860894" y="326504"/>
                  </a:lnTo>
                  <a:lnTo>
                    <a:pt x="882777" y="289458"/>
                  </a:lnTo>
                  <a:lnTo>
                    <a:pt x="901141" y="289039"/>
                  </a:lnTo>
                  <a:lnTo>
                    <a:pt x="968438" y="284441"/>
                  </a:lnTo>
                  <a:lnTo>
                    <a:pt x="1031811" y="277075"/>
                  </a:lnTo>
                  <a:lnTo>
                    <a:pt x="1090536" y="267157"/>
                  </a:lnTo>
                  <a:lnTo>
                    <a:pt x="1143863" y="254927"/>
                  </a:lnTo>
                  <a:lnTo>
                    <a:pt x="1191031" y="240626"/>
                  </a:lnTo>
                  <a:lnTo>
                    <a:pt x="1231303" y="224472"/>
                  </a:lnTo>
                  <a:lnTo>
                    <a:pt x="1288161" y="187579"/>
                  </a:lnTo>
                  <a:lnTo>
                    <a:pt x="1303235" y="167297"/>
                  </a:lnTo>
                  <a:lnTo>
                    <a:pt x="1308442" y="146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2280" y="1935111"/>
              <a:ext cx="193230" cy="18712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53528" y="1688655"/>
              <a:ext cx="1967230" cy="1209675"/>
            </a:xfrm>
            <a:custGeom>
              <a:avLst/>
              <a:gdLst/>
              <a:ahLst/>
              <a:cxnLst/>
              <a:rect l="l" t="t" r="r" b="b"/>
              <a:pathLst>
                <a:path w="1967230" h="1209675">
                  <a:moveTo>
                    <a:pt x="1684235" y="839838"/>
                  </a:moveTo>
                  <a:lnTo>
                    <a:pt x="1678000" y="793673"/>
                  </a:lnTo>
                  <a:lnTo>
                    <a:pt x="1660664" y="753579"/>
                  </a:lnTo>
                  <a:lnTo>
                    <a:pt x="1634286" y="721969"/>
                  </a:lnTo>
                  <a:lnTo>
                    <a:pt x="1600898" y="701243"/>
                  </a:lnTo>
                  <a:lnTo>
                    <a:pt x="1562544" y="693788"/>
                  </a:lnTo>
                  <a:lnTo>
                    <a:pt x="1524317" y="701243"/>
                  </a:lnTo>
                  <a:lnTo>
                    <a:pt x="1504696" y="713562"/>
                  </a:lnTo>
                  <a:lnTo>
                    <a:pt x="1504696" y="658761"/>
                  </a:lnTo>
                  <a:lnTo>
                    <a:pt x="0" y="658761"/>
                  </a:lnTo>
                  <a:lnTo>
                    <a:pt x="0" y="1195832"/>
                  </a:lnTo>
                  <a:lnTo>
                    <a:pt x="1403235" y="1195832"/>
                  </a:lnTo>
                  <a:lnTo>
                    <a:pt x="1405178" y="1198041"/>
                  </a:lnTo>
                  <a:lnTo>
                    <a:pt x="1439265" y="1209522"/>
                  </a:lnTo>
                  <a:lnTo>
                    <a:pt x="1473606" y="1198041"/>
                  </a:lnTo>
                  <a:lnTo>
                    <a:pt x="1475574" y="1195832"/>
                  </a:lnTo>
                  <a:lnTo>
                    <a:pt x="1504696" y="1195832"/>
                  </a:lnTo>
                  <a:lnTo>
                    <a:pt x="1504696" y="1159294"/>
                  </a:lnTo>
                  <a:lnTo>
                    <a:pt x="1520571" y="1120305"/>
                  </a:lnTo>
                  <a:lnTo>
                    <a:pt x="1524939" y="1084529"/>
                  </a:lnTo>
                  <a:lnTo>
                    <a:pt x="1539430" y="1079614"/>
                  </a:lnTo>
                  <a:lnTo>
                    <a:pt x="1566506" y="1048829"/>
                  </a:lnTo>
                  <a:lnTo>
                    <a:pt x="1584731" y="1002944"/>
                  </a:lnTo>
                  <a:lnTo>
                    <a:pt x="1587309" y="981087"/>
                  </a:lnTo>
                  <a:lnTo>
                    <a:pt x="1600898" y="978446"/>
                  </a:lnTo>
                  <a:lnTo>
                    <a:pt x="1634286" y="957694"/>
                  </a:lnTo>
                  <a:lnTo>
                    <a:pt x="1660664" y="926071"/>
                  </a:lnTo>
                  <a:lnTo>
                    <a:pt x="1678000" y="885990"/>
                  </a:lnTo>
                  <a:lnTo>
                    <a:pt x="1684235" y="839838"/>
                  </a:lnTo>
                  <a:close/>
                </a:path>
                <a:path w="1967230" h="1209675">
                  <a:moveTo>
                    <a:pt x="1967217" y="0"/>
                  </a:moveTo>
                  <a:lnTo>
                    <a:pt x="214515" y="0"/>
                  </a:lnTo>
                  <a:lnTo>
                    <a:pt x="214515" y="509689"/>
                  </a:lnTo>
                  <a:lnTo>
                    <a:pt x="1967217" y="509689"/>
                  </a:lnTo>
                  <a:lnTo>
                    <a:pt x="19672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505190" y="1515891"/>
            <a:ext cx="649962" cy="304177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92440" marR="3258" indent="-92847" algn="just" defTabSz="586405">
              <a:lnSpc>
                <a:spcPct val="102800"/>
              </a:lnSpc>
              <a:spcBef>
                <a:spcPts val="61"/>
              </a:spcBef>
            </a:pPr>
            <a:r>
              <a:rPr sz="641" b="1" kern="0" spc="6" dirty="0">
                <a:solidFill>
                  <a:srgbClr val="91CF4F"/>
                </a:solidFill>
                <a:latin typeface="Verdana"/>
                <a:cs typeface="Verdana"/>
              </a:rPr>
              <a:t>Defo</a:t>
            </a:r>
            <a:r>
              <a:rPr sz="641" b="1" kern="0" spc="10" dirty="0">
                <a:solidFill>
                  <a:srgbClr val="91CF4F"/>
                </a:solidFill>
                <a:latin typeface="Verdana"/>
                <a:cs typeface="Verdana"/>
              </a:rPr>
              <a:t>r</a:t>
            </a:r>
            <a:r>
              <a:rPr sz="641" b="1" kern="0" spc="16" dirty="0">
                <a:solidFill>
                  <a:srgbClr val="91CF4F"/>
                </a:solidFill>
                <a:latin typeface="Verdana"/>
                <a:cs typeface="Verdana"/>
              </a:rPr>
              <a:t>e</a:t>
            </a:r>
            <a:r>
              <a:rPr sz="641" b="1" kern="0" spc="6" dirty="0">
                <a:solidFill>
                  <a:srgbClr val="91CF4F"/>
                </a:solidFill>
                <a:latin typeface="Verdana"/>
                <a:cs typeface="Verdana"/>
              </a:rPr>
              <a:t>s</a:t>
            </a:r>
            <a:r>
              <a:rPr sz="641" b="1" kern="0" dirty="0">
                <a:solidFill>
                  <a:srgbClr val="91CF4F"/>
                </a:solidFill>
                <a:latin typeface="Verdana"/>
                <a:cs typeface="Verdana"/>
              </a:rPr>
              <a:t>t</a:t>
            </a:r>
            <a:r>
              <a:rPr sz="641" b="1" kern="0" spc="10" dirty="0">
                <a:solidFill>
                  <a:srgbClr val="91CF4F"/>
                </a:solidFill>
                <a:latin typeface="Verdana"/>
                <a:cs typeface="Verdana"/>
              </a:rPr>
              <a:t>a</a:t>
            </a:r>
            <a:r>
              <a:rPr sz="641" b="1" kern="0" dirty="0">
                <a:solidFill>
                  <a:srgbClr val="91CF4F"/>
                </a:solidFill>
                <a:latin typeface="Verdana"/>
                <a:cs typeface="Verdana"/>
              </a:rPr>
              <a:t>t</a:t>
            </a:r>
            <a:r>
              <a:rPr sz="641" b="1" kern="0" spc="3" dirty="0">
                <a:solidFill>
                  <a:srgbClr val="91CF4F"/>
                </a:solidFill>
                <a:latin typeface="Verdana"/>
                <a:cs typeface="Verdana"/>
              </a:rPr>
              <a:t>i</a:t>
            </a:r>
            <a:r>
              <a:rPr sz="641" b="1" kern="0" spc="6" dirty="0">
                <a:solidFill>
                  <a:srgbClr val="91CF4F"/>
                </a:solidFill>
                <a:latin typeface="Verdana"/>
                <a:cs typeface="Verdana"/>
              </a:rPr>
              <a:t>on  </a:t>
            </a:r>
            <a:r>
              <a:rPr sz="641" kern="0" spc="3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the size of </a:t>
            </a:r>
            <a:r>
              <a:rPr sz="641" kern="0" spc="-2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South</a:t>
            </a:r>
            <a:r>
              <a:rPr sz="641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Africa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53247" y="820173"/>
            <a:ext cx="3847240" cy="483605"/>
          </a:xfrm>
          <a:prstGeom prst="rect">
            <a:avLst/>
          </a:prstGeom>
        </p:spPr>
        <p:txBody>
          <a:bodyPr vert="horz" wrap="square" lIns="0" tIns="10996" rIns="0" bIns="0" rtlCol="0">
            <a:spAutoFit/>
          </a:bodyPr>
          <a:lstStyle/>
          <a:p>
            <a:pPr marL="16289" defTabSz="586405">
              <a:spcBef>
                <a:spcPts val="87"/>
              </a:spcBef>
            </a:pP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Trend 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1:</a:t>
            </a: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We</a:t>
            </a:r>
            <a:r>
              <a:rPr sz="1122" b="1" kern="0" spc="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encounter</a:t>
            </a:r>
            <a:r>
              <a:rPr sz="1122" b="1" kern="0" spc="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122" b="1" kern="0" spc="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6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r>
              <a:rPr sz="1154" b="1" kern="0" spc="10" baseline="25462" dirty="0">
                <a:solidFill>
                  <a:srgbClr val="FFFFFF"/>
                </a:solidFill>
                <a:latin typeface="Verdana"/>
                <a:cs typeface="Verdana"/>
              </a:rPr>
              <a:t>th</a:t>
            </a:r>
            <a:r>
              <a:rPr sz="1154" b="1" kern="0" spc="178" baseline="2546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mass</a:t>
            </a:r>
            <a:r>
              <a:rPr sz="1122" b="1" kern="0" spc="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extinction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2552489" algn="r" defTabSz="586405">
              <a:spcBef>
                <a:spcPts val="802"/>
              </a:spcBef>
            </a:pPr>
            <a:r>
              <a:rPr sz="641" b="1" kern="0" spc="10" dirty="0">
                <a:solidFill>
                  <a:srgbClr val="32B1DB"/>
                </a:solidFill>
                <a:latin typeface="Verdana"/>
                <a:cs typeface="Verdana"/>
              </a:rPr>
              <a:t>Ocean</a:t>
            </a:r>
            <a:r>
              <a:rPr sz="641" b="1" kern="0" spc="-10" dirty="0">
                <a:solidFill>
                  <a:srgbClr val="32B1DB"/>
                </a:solidFill>
                <a:latin typeface="Verdana"/>
                <a:cs typeface="Verdana"/>
              </a:rPr>
              <a:t> </a:t>
            </a:r>
            <a:r>
              <a:rPr sz="641" b="1" kern="0" spc="10" dirty="0">
                <a:solidFill>
                  <a:srgbClr val="32B1DB"/>
                </a:solidFill>
                <a:latin typeface="Verdana"/>
                <a:cs typeface="Verdana"/>
              </a:rPr>
              <a:t>Dead</a:t>
            </a:r>
            <a:r>
              <a:rPr sz="641" b="1" kern="0" dirty="0">
                <a:solidFill>
                  <a:srgbClr val="32B1DB"/>
                </a:solidFill>
                <a:latin typeface="Verdana"/>
                <a:cs typeface="Verdana"/>
              </a:rPr>
              <a:t> </a:t>
            </a:r>
            <a:r>
              <a:rPr sz="641" b="1" kern="0" spc="10" dirty="0">
                <a:solidFill>
                  <a:srgbClr val="32B1DB"/>
                </a:solidFill>
                <a:latin typeface="Verdana"/>
                <a:cs typeface="Verdana"/>
              </a:rPr>
              <a:t>Zones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2552082" algn="r" defTabSz="586405">
              <a:spcBef>
                <a:spcPts val="19"/>
              </a:spcBef>
            </a:pPr>
            <a:r>
              <a:rPr sz="641" kern="0" spc="6" dirty="0">
                <a:solidFill>
                  <a:srgbClr val="FFFFFF"/>
                </a:solidFill>
                <a:latin typeface="Verdana"/>
                <a:cs typeface="Verdana"/>
              </a:rPr>
              <a:t>increased</a:t>
            </a:r>
            <a:r>
              <a:rPr sz="64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kern="0" spc="13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64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1" kern="0" spc="13" dirty="0">
                <a:solidFill>
                  <a:srgbClr val="FFFFFF"/>
                </a:solidFill>
                <a:latin typeface="Verdana"/>
                <a:cs typeface="Verdana"/>
              </a:rPr>
              <a:t>75%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15395" y="772681"/>
            <a:ext cx="4155932" cy="2333105"/>
          </a:xfrm>
          <a:custGeom>
            <a:avLst/>
            <a:gdLst/>
            <a:ahLst/>
            <a:cxnLst/>
            <a:rect l="l" t="t" r="r" b="b"/>
            <a:pathLst>
              <a:path w="6480175" h="3637915">
                <a:moveTo>
                  <a:pt x="0" y="0"/>
                </a:moveTo>
                <a:lnTo>
                  <a:pt x="6479832" y="0"/>
                </a:lnTo>
                <a:lnTo>
                  <a:pt x="6479832" y="3637800"/>
                </a:lnTo>
                <a:lnTo>
                  <a:pt x="0" y="3637800"/>
                </a:lnTo>
                <a:lnTo>
                  <a:pt x="0" y="0"/>
                </a:lnTo>
                <a:close/>
              </a:path>
            </a:pathLst>
          </a:custGeom>
          <a:ln w="12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011477" y="3745796"/>
            <a:ext cx="4164891" cy="2342064"/>
            <a:chOff x="527938" y="5840666"/>
            <a:chExt cx="6494145" cy="365188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1428" y="9258300"/>
              <a:ext cx="769825" cy="1524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27939" y="5840666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4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48773"/>
                  </a:lnTo>
                  <a:lnTo>
                    <a:pt x="0" y="3651326"/>
                  </a:lnTo>
                  <a:lnTo>
                    <a:pt x="0" y="3651453"/>
                  </a:lnTo>
                  <a:lnTo>
                    <a:pt x="6493523" y="3651453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9107" y="6362515"/>
              <a:ext cx="2851184" cy="260927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4896" y="6650088"/>
              <a:ext cx="2242642" cy="212561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654896" y="6650088"/>
              <a:ext cx="2242820" cy="2120900"/>
            </a:xfrm>
            <a:custGeom>
              <a:avLst/>
              <a:gdLst/>
              <a:ahLst/>
              <a:cxnLst/>
              <a:rect l="l" t="t" r="r" b="b"/>
              <a:pathLst>
                <a:path w="2242820" h="2120900">
                  <a:moveTo>
                    <a:pt x="1008760" y="12700"/>
                  </a:moveTo>
                  <a:lnTo>
                    <a:pt x="923531" y="12700"/>
                  </a:lnTo>
                  <a:lnTo>
                    <a:pt x="950912" y="0"/>
                  </a:lnTo>
                  <a:lnTo>
                    <a:pt x="1036142" y="0"/>
                  </a:lnTo>
                  <a:lnTo>
                    <a:pt x="1008760" y="12700"/>
                  </a:lnTo>
                  <a:close/>
                </a:path>
                <a:path w="2242820" h="2120900">
                  <a:moveTo>
                    <a:pt x="1293266" y="12700"/>
                  </a:moveTo>
                  <a:lnTo>
                    <a:pt x="1235417" y="12700"/>
                  </a:lnTo>
                  <a:lnTo>
                    <a:pt x="1208036" y="0"/>
                  </a:lnTo>
                  <a:lnTo>
                    <a:pt x="1264348" y="0"/>
                  </a:lnTo>
                  <a:lnTo>
                    <a:pt x="1293266" y="12700"/>
                  </a:lnTo>
                  <a:close/>
                </a:path>
                <a:path w="2242820" h="2120900">
                  <a:moveTo>
                    <a:pt x="897674" y="25400"/>
                  </a:moveTo>
                  <a:lnTo>
                    <a:pt x="868756" y="25400"/>
                  </a:lnTo>
                  <a:lnTo>
                    <a:pt x="896137" y="12700"/>
                  </a:lnTo>
                  <a:lnTo>
                    <a:pt x="979830" y="12700"/>
                  </a:lnTo>
                  <a:lnTo>
                    <a:pt x="897674" y="25400"/>
                  </a:lnTo>
                  <a:close/>
                </a:path>
                <a:path w="2242820" h="2120900">
                  <a:moveTo>
                    <a:pt x="1375422" y="25400"/>
                  </a:moveTo>
                  <a:lnTo>
                    <a:pt x="1346492" y="25400"/>
                  </a:lnTo>
                  <a:lnTo>
                    <a:pt x="1264348" y="12700"/>
                  </a:lnTo>
                  <a:lnTo>
                    <a:pt x="1348028" y="12700"/>
                  </a:lnTo>
                  <a:lnTo>
                    <a:pt x="1375422" y="25400"/>
                  </a:lnTo>
                  <a:close/>
                </a:path>
                <a:path w="2242820" h="2120900">
                  <a:moveTo>
                    <a:pt x="844397" y="38100"/>
                  </a:moveTo>
                  <a:lnTo>
                    <a:pt x="815530" y="38100"/>
                  </a:lnTo>
                  <a:lnTo>
                    <a:pt x="841375" y="25400"/>
                  </a:lnTo>
                  <a:lnTo>
                    <a:pt x="870292" y="25400"/>
                  </a:lnTo>
                  <a:lnTo>
                    <a:pt x="844397" y="38100"/>
                  </a:lnTo>
                  <a:close/>
                </a:path>
                <a:path w="2242820" h="2120900">
                  <a:moveTo>
                    <a:pt x="1428648" y="38100"/>
                  </a:moveTo>
                  <a:lnTo>
                    <a:pt x="1399730" y="38100"/>
                  </a:lnTo>
                  <a:lnTo>
                    <a:pt x="1373885" y="25400"/>
                  </a:lnTo>
                  <a:lnTo>
                    <a:pt x="1402803" y="25400"/>
                  </a:lnTo>
                  <a:lnTo>
                    <a:pt x="1428648" y="38100"/>
                  </a:lnTo>
                  <a:close/>
                </a:path>
                <a:path w="2242820" h="2120900">
                  <a:moveTo>
                    <a:pt x="9131" y="1054100"/>
                  </a:moveTo>
                  <a:lnTo>
                    <a:pt x="7632" y="1054100"/>
                  </a:lnTo>
                  <a:lnTo>
                    <a:pt x="1536" y="1043956"/>
                  </a:lnTo>
                  <a:lnTo>
                    <a:pt x="1536" y="1028700"/>
                  </a:lnTo>
                  <a:lnTo>
                    <a:pt x="3073" y="1003300"/>
                  </a:lnTo>
                  <a:lnTo>
                    <a:pt x="4559" y="977900"/>
                  </a:lnTo>
                  <a:lnTo>
                    <a:pt x="7632" y="952500"/>
                  </a:lnTo>
                  <a:lnTo>
                    <a:pt x="13690" y="901700"/>
                  </a:lnTo>
                  <a:lnTo>
                    <a:pt x="18249" y="876300"/>
                  </a:lnTo>
                  <a:lnTo>
                    <a:pt x="24358" y="838200"/>
                  </a:lnTo>
                  <a:lnTo>
                    <a:pt x="30454" y="812800"/>
                  </a:lnTo>
                  <a:lnTo>
                    <a:pt x="36563" y="800100"/>
                  </a:lnTo>
                  <a:lnTo>
                    <a:pt x="51739" y="736600"/>
                  </a:lnTo>
                  <a:lnTo>
                    <a:pt x="59385" y="723900"/>
                  </a:lnTo>
                  <a:lnTo>
                    <a:pt x="68503" y="698500"/>
                  </a:lnTo>
                  <a:lnTo>
                    <a:pt x="79120" y="673100"/>
                  </a:lnTo>
                  <a:lnTo>
                    <a:pt x="100456" y="622300"/>
                  </a:lnTo>
                  <a:lnTo>
                    <a:pt x="111074" y="596900"/>
                  </a:lnTo>
                  <a:lnTo>
                    <a:pt x="123278" y="571500"/>
                  </a:lnTo>
                  <a:lnTo>
                    <a:pt x="136969" y="546100"/>
                  </a:lnTo>
                  <a:lnTo>
                    <a:pt x="162813" y="508000"/>
                  </a:lnTo>
                  <a:lnTo>
                    <a:pt x="193230" y="469900"/>
                  </a:lnTo>
                  <a:lnTo>
                    <a:pt x="223685" y="419100"/>
                  </a:lnTo>
                  <a:lnTo>
                    <a:pt x="257124" y="381000"/>
                  </a:lnTo>
                  <a:lnTo>
                    <a:pt x="292150" y="342900"/>
                  </a:lnTo>
                  <a:lnTo>
                    <a:pt x="368198" y="266700"/>
                  </a:lnTo>
                  <a:lnTo>
                    <a:pt x="409270" y="241300"/>
                  </a:lnTo>
                  <a:lnTo>
                    <a:pt x="451891" y="203200"/>
                  </a:lnTo>
                  <a:lnTo>
                    <a:pt x="540143" y="152400"/>
                  </a:lnTo>
                  <a:lnTo>
                    <a:pt x="587273" y="127000"/>
                  </a:lnTo>
                  <a:lnTo>
                    <a:pt x="635990" y="101600"/>
                  </a:lnTo>
                  <a:lnTo>
                    <a:pt x="686193" y="76200"/>
                  </a:lnTo>
                  <a:lnTo>
                    <a:pt x="710552" y="63500"/>
                  </a:lnTo>
                  <a:lnTo>
                    <a:pt x="762241" y="50800"/>
                  </a:lnTo>
                  <a:lnTo>
                    <a:pt x="788136" y="38100"/>
                  </a:lnTo>
                  <a:lnTo>
                    <a:pt x="817016" y="38100"/>
                  </a:lnTo>
                  <a:lnTo>
                    <a:pt x="765327" y="63500"/>
                  </a:lnTo>
                  <a:lnTo>
                    <a:pt x="713574" y="76200"/>
                  </a:lnTo>
                  <a:lnTo>
                    <a:pt x="689216" y="88900"/>
                  </a:lnTo>
                  <a:lnTo>
                    <a:pt x="639013" y="101600"/>
                  </a:lnTo>
                  <a:lnTo>
                    <a:pt x="544715" y="152400"/>
                  </a:lnTo>
                  <a:lnTo>
                    <a:pt x="499071" y="177800"/>
                  </a:lnTo>
                  <a:lnTo>
                    <a:pt x="500557" y="177800"/>
                  </a:lnTo>
                  <a:lnTo>
                    <a:pt x="456450" y="215900"/>
                  </a:lnTo>
                  <a:lnTo>
                    <a:pt x="413842" y="241300"/>
                  </a:lnTo>
                  <a:lnTo>
                    <a:pt x="334759" y="317500"/>
                  </a:lnTo>
                  <a:lnTo>
                    <a:pt x="310383" y="342900"/>
                  </a:lnTo>
                  <a:lnTo>
                    <a:pt x="298195" y="342900"/>
                  </a:lnTo>
                  <a:lnTo>
                    <a:pt x="263220" y="393700"/>
                  </a:lnTo>
                  <a:lnTo>
                    <a:pt x="229743" y="431800"/>
                  </a:lnTo>
                  <a:lnTo>
                    <a:pt x="199326" y="469900"/>
                  </a:lnTo>
                  <a:lnTo>
                    <a:pt x="170408" y="508000"/>
                  </a:lnTo>
                  <a:lnTo>
                    <a:pt x="143027" y="558800"/>
                  </a:lnTo>
                  <a:lnTo>
                    <a:pt x="118719" y="596900"/>
                  </a:lnTo>
                  <a:lnTo>
                    <a:pt x="108051" y="622300"/>
                  </a:lnTo>
                  <a:lnTo>
                    <a:pt x="95897" y="647700"/>
                  </a:lnTo>
                  <a:lnTo>
                    <a:pt x="97383" y="647700"/>
                  </a:lnTo>
                  <a:lnTo>
                    <a:pt x="86766" y="673100"/>
                  </a:lnTo>
                  <a:lnTo>
                    <a:pt x="76098" y="698500"/>
                  </a:lnTo>
                  <a:lnTo>
                    <a:pt x="66967" y="723900"/>
                  </a:lnTo>
                  <a:lnTo>
                    <a:pt x="59385" y="749300"/>
                  </a:lnTo>
                  <a:lnTo>
                    <a:pt x="51739" y="774700"/>
                  </a:lnTo>
                  <a:lnTo>
                    <a:pt x="44145" y="800100"/>
                  </a:lnTo>
                  <a:lnTo>
                    <a:pt x="31940" y="850900"/>
                  </a:lnTo>
                  <a:lnTo>
                    <a:pt x="21336" y="901700"/>
                  </a:lnTo>
                  <a:lnTo>
                    <a:pt x="12204" y="977900"/>
                  </a:lnTo>
                  <a:lnTo>
                    <a:pt x="9131" y="1028700"/>
                  </a:lnTo>
                  <a:lnTo>
                    <a:pt x="9131" y="1054100"/>
                  </a:lnTo>
                  <a:close/>
                </a:path>
                <a:path w="2242820" h="2120900">
                  <a:moveTo>
                    <a:pt x="1945932" y="355600"/>
                  </a:moveTo>
                  <a:lnTo>
                    <a:pt x="1909419" y="317500"/>
                  </a:lnTo>
                  <a:lnTo>
                    <a:pt x="1830336" y="241300"/>
                  </a:lnTo>
                  <a:lnTo>
                    <a:pt x="1787715" y="215900"/>
                  </a:lnTo>
                  <a:lnTo>
                    <a:pt x="1743621" y="177800"/>
                  </a:lnTo>
                  <a:lnTo>
                    <a:pt x="1699463" y="152400"/>
                  </a:lnTo>
                  <a:lnTo>
                    <a:pt x="1605165" y="101600"/>
                  </a:lnTo>
                  <a:lnTo>
                    <a:pt x="1554949" y="88900"/>
                  </a:lnTo>
                  <a:lnTo>
                    <a:pt x="1530591" y="76200"/>
                  </a:lnTo>
                  <a:lnTo>
                    <a:pt x="1478851" y="63500"/>
                  </a:lnTo>
                  <a:lnTo>
                    <a:pt x="1427111" y="38100"/>
                  </a:lnTo>
                  <a:lnTo>
                    <a:pt x="1456029" y="38100"/>
                  </a:lnTo>
                  <a:lnTo>
                    <a:pt x="1481924" y="50800"/>
                  </a:lnTo>
                  <a:lnTo>
                    <a:pt x="1533626" y="63500"/>
                  </a:lnTo>
                  <a:lnTo>
                    <a:pt x="1557985" y="76200"/>
                  </a:lnTo>
                  <a:lnTo>
                    <a:pt x="1608188" y="101600"/>
                  </a:lnTo>
                  <a:lnTo>
                    <a:pt x="1656854" y="127000"/>
                  </a:lnTo>
                  <a:lnTo>
                    <a:pt x="1748180" y="177800"/>
                  </a:lnTo>
                  <a:lnTo>
                    <a:pt x="1792287" y="203200"/>
                  </a:lnTo>
                  <a:lnTo>
                    <a:pt x="1834895" y="241300"/>
                  </a:lnTo>
                  <a:lnTo>
                    <a:pt x="1875980" y="266700"/>
                  </a:lnTo>
                  <a:lnTo>
                    <a:pt x="1952028" y="342900"/>
                  </a:lnTo>
                  <a:lnTo>
                    <a:pt x="1945932" y="342900"/>
                  </a:lnTo>
                  <a:lnTo>
                    <a:pt x="1945932" y="355600"/>
                  </a:lnTo>
                  <a:close/>
                </a:path>
                <a:path w="2242820" h="2120900">
                  <a:moveTo>
                    <a:pt x="298195" y="355600"/>
                  </a:moveTo>
                  <a:lnTo>
                    <a:pt x="298195" y="342900"/>
                  </a:lnTo>
                  <a:lnTo>
                    <a:pt x="310383" y="342900"/>
                  </a:lnTo>
                  <a:lnTo>
                    <a:pt x="298195" y="355600"/>
                  </a:lnTo>
                  <a:close/>
                </a:path>
                <a:path w="2242820" h="2120900">
                  <a:moveTo>
                    <a:pt x="1456029" y="2082800"/>
                  </a:moveTo>
                  <a:lnTo>
                    <a:pt x="1427111" y="2082800"/>
                  </a:lnTo>
                  <a:lnTo>
                    <a:pt x="1478851" y="2057400"/>
                  </a:lnTo>
                  <a:lnTo>
                    <a:pt x="1530591" y="2044700"/>
                  </a:lnTo>
                  <a:lnTo>
                    <a:pt x="1554949" y="2032000"/>
                  </a:lnTo>
                  <a:lnTo>
                    <a:pt x="1605165" y="2006600"/>
                  </a:lnTo>
                  <a:lnTo>
                    <a:pt x="1652282" y="1993900"/>
                  </a:lnTo>
                  <a:lnTo>
                    <a:pt x="1699463" y="1968500"/>
                  </a:lnTo>
                  <a:lnTo>
                    <a:pt x="1743621" y="1930400"/>
                  </a:lnTo>
                  <a:lnTo>
                    <a:pt x="1787715" y="1905000"/>
                  </a:lnTo>
                  <a:lnTo>
                    <a:pt x="1830336" y="1879600"/>
                  </a:lnTo>
                  <a:lnTo>
                    <a:pt x="1909419" y="1803400"/>
                  </a:lnTo>
                  <a:lnTo>
                    <a:pt x="1945932" y="1765300"/>
                  </a:lnTo>
                  <a:lnTo>
                    <a:pt x="1980945" y="1727200"/>
                  </a:lnTo>
                  <a:lnTo>
                    <a:pt x="2014385" y="1689100"/>
                  </a:lnTo>
                  <a:lnTo>
                    <a:pt x="2044852" y="1651000"/>
                  </a:lnTo>
                  <a:lnTo>
                    <a:pt x="2073770" y="1612900"/>
                  </a:lnTo>
                  <a:lnTo>
                    <a:pt x="2101151" y="1562100"/>
                  </a:lnTo>
                  <a:lnTo>
                    <a:pt x="2125459" y="1524000"/>
                  </a:lnTo>
                  <a:lnTo>
                    <a:pt x="2146795" y="1473200"/>
                  </a:lnTo>
                  <a:lnTo>
                    <a:pt x="2157412" y="1447800"/>
                  </a:lnTo>
                  <a:lnTo>
                    <a:pt x="2168080" y="1422400"/>
                  </a:lnTo>
                  <a:lnTo>
                    <a:pt x="2177199" y="1397000"/>
                  </a:lnTo>
                  <a:lnTo>
                    <a:pt x="2175662" y="1397000"/>
                  </a:lnTo>
                  <a:lnTo>
                    <a:pt x="2184793" y="1371600"/>
                  </a:lnTo>
                  <a:lnTo>
                    <a:pt x="2192439" y="1346200"/>
                  </a:lnTo>
                  <a:lnTo>
                    <a:pt x="2200021" y="1320800"/>
                  </a:lnTo>
                  <a:lnTo>
                    <a:pt x="2206129" y="1295400"/>
                  </a:lnTo>
                  <a:lnTo>
                    <a:pt x="2212174" y="1270000"/>
                  </a:lnTo>
                  <a:lnTo>
                    <a:pt x="2218283" y="1244600"/>
                  </a:lnTo>
                  <a:lnTo>
                    <a:pt x="2222842" y="1219200"/>
                  </a:lnTo>
                  <a:lnTo>
                    <a:pt x="2221306" y="1219200"/>
                  </a:lnTo>
                  <a:lnTo>
                    <a:pt x="2225865" y="1193800"/>
                  </a:lnTo>
                  <a:lnTo>
                    <a:pt x="2228951" y="1168400"/>
                  </a:lnTo>
                  <a:lnTo>
                    <a:pt x="2231974" y="1143000"/>
                  </a:lnTo>
                  <a:lnTo>
                    <a:pt x="2233510" y="1117600"/>
                  </a:lnTo>
                  <a:lnTo>
                    <a:pt x="2234996" y="1092200"/>
                  </a:lnTo>
                  <a:lnTo>
                    <a:pt x="2234996" y="1028700"/>
                  </a:lnTo>
                  <a:lnTo>
                    <a:pt x="2231974" y="977900"/>
                  </a:lnTo>
                  <a:lnTo>
                    <a:pt x="2225865" y="927100"/>
                  </a:lnTo>
                  <a:lnTo>
                    <a:pt x="2221306" y="901700"/>
                  </a:lnTo>
                  <a:lnTo>
                    <a:pt x="2222842" y="901700"/>
                  </a:lnTo>
                  <a:lnTo>
                    <a:pt x="2218283" y="876300"/>
                  </a:lnTo>
                  <a:lnTo>
                    <a:pt x="2212174" y="850900"/>
                  </a:lnTo>
                  <a:lnTo>
                    <a:pt x="2206129" y="825500"/>
                  </a:lnTo>
                  <a:lnTo>
                    <a:pt x="2200021" y="800100"/>
                  </a:lnTo>
                  <a:lnTo>
                    <a:pt x="2192439" y="774700"/>
                  </a:lnTo>
                  <a:lnTo>
                    <a:pt x="2184793" y="749300"/>
                  </a:lnTo>
                  <a:lnTo>
                    <a:pt x="2175662" y="723900"/>
                  </a:lnTo>
                  <a:lnTo>
                    <a:pt x="2177199" y="723900"/>
                  </a:lnTo>
                  <a:lnTo>
                    <a:pt x="2168080" y="698500"/>
                  </a:lnTo>
                  <a:lnTo>
                    <a:pt x="2157412" y="673100"/>
                  </a:lnTo>
                  <a:lnTo>
                    <a:pt x="2146795" y="647700"/>
                  </a:lnTo>
                  <a:lnTo>
                    <a:pt x="2125459" y="596900"/>
                  </a:lnTo>
                  <a:lnTo>
                    <a:pt x="2101151" y="558800"/>
                  </a:lnTo>
                  <a:lnTo>
                    <a:pt x="2073770" y="508000"/>
                  </a:lnTo>
                  <a:lnTo>
                    <a:pt x="2044852" y="469900"/>
                  </a:lnTo>
                  <a:lnTo>
                    <a:pt x="2014385" y="431800"/>
                  </a:lnTo>
                  <a:lnTo>
                    <a:pt x="1980945" y="393700"/>
                  </a:lnTo>
                  <a:lnTo>
                    <a:pt x="1945932" y="342900"/>
                  </a:lnTo>
                  <a:lnTo>
                    <a:pt x="1952028" y="342900"/>
                  </a:lnTo>
                  <a:lnTo>
                    <a:pt x="1987003" y="381000"/>
                  </a:lnTo>
                  <a:lnTo>
                    <a:pt x="2020493" y="419100"/>
                  </a:lnTo>
                  <a:lnTo>
                    <a:pt x="2050948" y="469900"/>
                  </a:lnTo>
                  <a:lnTo>
                    <a:pt x="2081364" y="508000"/>
                  </a:lnTo>
                  <a:lnTo>
                    <a:pt x="2107209" y="546100"/>
                  </a:lnTo>
                  <a:lnTo>
                    <a:pt x="2133104" y="596900"/>
                  </a:lnTo>
                  <a:lnTo>
                    <a:pt x="2165045" y="673100"/>
                  </a:lnTo>
                  <a:lnTo>
                    <a:pt x="2174176" y="698500"/>
                  </a:lnTo>
                  <a:lnTo>
                    <a:pt x="2184793" y="723900"/>
                  </a:lnTo>
                  <a:lnTo>
                    <a:pt x="2192439" y="736600"/>
                  </a:lnTo>
                  <a:lnTo>
                    <a:pt x="2207615" y="787400"/>
                  </a:lnTo>
                  <a:lnTo>
                    <a:pt x="2219820" y="838200"/>
                  </a:lnTo>
                  <a:lnTo>
                    <a:pt x="2225865" y="876300"/>
                  </a:lnTo>
                  <a:lnTo>
                    <a:pt x="2230437" y="901700"/>
                  </a:lnTo>
                  <a:lnTo>
                    <a:pt x="2233510" y="927100"/>
                  </a:lnTo>
                  <a:lnTo>
                    <a:pt x="2239568" y="977900"/>
                  </a:lnTo>
                  <a:lnTo>
                    <a:pt x="2242642" y="1028700"/>
                  </a:lnTo>
                  <a:lnTo>
                    <a:pt x="2242642" y="1092200"/>
                  </a:lnTo>
                  <a:lnTo>
                    <a:pt x="2239568" y="1143000"/>
                  </a:lnTo>
                  <a:lnTo>
                    <a:pt x="2233510" y="1193800"/>
                  </a:lnTo>
                  <a:lnTo>
                    <a:pt x="2225865" y="1244600"/>
                  </a:lnTo>
                  <a:lnTo>
                    <a:pt x="2207615" y="1320800"/>
                  </a:lnTo>
                  <a:lnTo>
                    <a:pt x="2192439" y="1371600"/>
                  </a:lnTo>
                  <a:lnTo>
                    <a:pt x="2174176" y="1422400"/>
                  </a:lnTo>
                  <a:lnTo>
                    <a:pt x="2165045" y="1447800"/>
                  </a:lnTo>
                  <a:lnTo>
                    <a:pt x="2133104" y="1524000"/>
                  </a:lnTo>
                  <a:lnTo>
                    <a:pt x="2120900" y="1549400"/>
                  </a:lnTo>
                  <a:lnTo>
                    <a:pt x="2107209" y="1562100"/>
                  </a:lnTo>
                  <a:lnTo>
                    <a:pt x="2081364" y="1612900"/>
                  </a:lnTo>
                  <a:lnTo>
                    <a:pt x="2050948" y="1651000"/>
                  </a:lnTo>
                  <a:lnTo>
                    <a:pt x="2020493" y="1701800"/>
                  </a:lnTo>
                  <a:lnTo>
                    <a:pt x="1987003" y="1739900"/>
                  </a:lnTo>
                  <a:lnTo>
                    <a:pt x="1952028" y="1778000"/>
                  </a:lnTo>
                  <a:lnTo>
                    <a:pt x="1875980" y="1854200"/>
                  </a:lnTo>
                  <a:lnTo>
                    <a:pt x="1834895" y="1879600"/>
                  </a:lnTo>
                  <a:lnTo>
                    <a:pt x="1792287" y="1917700"/>
                  </a:lnTo>
                  <a:lnTo>
                    <a:pt x="1748180" y="1943100"/>
                  </a:lnTo>
                  <a:lnTo>
                    <a:pt x="1656854" y="1993900"/>
                  </a:lnTo>
                  <a:lnTo>
                    <a:pt x="1608188" y="2019300"/>
                  </a:lnTo>
                  <a:lnTo>
                    <a:pt x="1557985" y="2044700"/>
                  </a:lnTo>
                  <a:lnTo>
                    <a:pt x="1533626" y="2044700"/>
                  </a:lnTo>
                  <a:lnTo>
                    <a:pt x="1456029" y="2082800"/>
                  </a:lnTo>
                  <a:close/>
                </a:path>
                <a:path w="2242820" h="2120900">
                  <a:moveTo>
                    <a:pt x="817016" y="2082800"/>
                  </a:moveTo>
                  <a:lnTo>
                    <a:pt x="788136" y="2082800"/>
                  </a:lnTo>
                  <a:lnTo>
                    <a:pt x="710552" y="2044700"/>
                  </a:lnTo>
                  <a:lnTo>
                    <a:pt x="686193" y="2044700"/>
                  </a:lnTo>
                  <a:lnTo>
                    <a:pt x="635990" y="2019300"/>
                  </a:lnTo>
                  <a:lnTo>
                    <a:pt x="587273" y="1993900"/>
                  </a:lnTo>
                  <a:lnTo>
                    <a:pt x="540143" y="1968500"/>
                  </a:lnTo>
                  <a:lnTo>
                    <a:pt x="451891" y="1917700"/>
                  </a:lnTo>
                  <a:lnTo>
                    <a:pt x="409270" y="1879600"/>
                  </a:lnTo>
                  <a:lnTo>
                    <a:pt x="368198" y="1854200"/>
                  </a:lnTo>
                  <a:lnTo>
                    <a:pt x="292150" y="1778000"/>
                  </a:lnTo>
                  <a:lnTo>
                    <a:pt x="257124" y="1739900"/>
                  </a:lnTo>
                  <a:lnTo>
                    <a:pt x="223685" y="1701800"/>
                  </a:lnTo>
                  <a:lnTo>
                    <a:pt x="193230" y="1651000"/>
                  </a:lnTo>
                  <a:lnTo>
                    <a:pt x="162813" y="1612900"/>
                  </a:lnTo>
                  <a:lnTo>
                    <a:pt x="136969" y="1562100"/>
                  </a:lnTo>
                  <a:lnTo>
                    <a:pt x="123278" y="1549400"/>
                  </a:lnTo>
                  <a:lnTo>
                    <a:pt x="111074" y="1524000"/>
                  </a:lnTo>
                  <a:lnTo>
                    <a:pt x="100456" y="1498600"/>
                  </a:lnTo>
                  <a:lnTo>
                    <a:pt x="79120" y="1447800"/>
                  </a:lnTo>
                  <a:lnTo>
                    <a:pt x="68503" y="1422400"/>
                  </a:lnTo>
                  <a:lnTo>
                    <a:pt x="59385" y="1397000"/>
                  </a:lnTo>
                  <a:lnTo>
                    <a:pt x="51739" y="1371600"/>
                  </a:lnTo>
                  <a:lnTo>
                    <a:pt x="36563" y="1320800"/>
                  </a:lnTo>
                  <a:lnTo>
                    <a:pt x="28917" y="1295400"/>
                  </a:lnTo>
                  <a:lnTo>
                    <a:pt x="24358" y="1270000"/>
                  </a:lnTo>
                  <a:lnTo>
                    <a:pt x="18249" y="1244600"/>
                  </a:lnTo>
                  <a:lnTo>
                    <a:pt x="9131" y="1193800"/>
                  </a:lnTo>
                  <a:lnTo>
                    <a:pt x="6095" y="1168400"/>
                  </a:lnTo>
                  <a:lnTo>
                    <a:pt x="4559" y="1143000"/>
                  </a:lnTo>
                  <a:lnTo>
                    <a:pt x="1536" y="1117600"/>
                  </a:lnTo>
                  <a:lnTo>
                    <a:pt x="1536" y="1092200"/>
                  </a:lnTo>
                  <a:lnTo>
                    <a:pt x="0" y="1041400"/>
                  </a:lnTo>
                  <a:lnTo>
                    <a:pt x="1536" y="1043956"/>
                  </a:lnTo>
                  <a:lnTo>
                    <a:pt x="1536" y="1054100"/>
                  </a:lnTo>
                  <a:lnTo>
                    <a:pt x="9131" y="1054100"/>
                  </a:lnTo>
                  <a:lnTo>
                    <a:pt x="1536" y="1066800"/>
                  </a:lnTo>
                  <a:lnTo>
                    <a:pt x="9131" y="1066800"/>
                  </a:lnTo>
                  <a:lnTo>
                    <a:pt x="9131" y="1092200"/>
                  </a:lnTo>
                  <a:lnTo>
                    <a:pt x="12204" y="1143000"/>
                  </a:lnTo>
                  <a:lnTo>
                    <a:pt x="18249" y="1193800"/>
                  </a:lnTo>
                  <a:lnTo>
                    <a:pt x="25895" y="1244600"/>
                  </a:lnTo>
                  <a:lnTo>
                    <a:pt x="44145" y="1320800"/>
                  </a:lnTo>
                  <a:lnTo>
                    <a:pt x="59385" y="1371600"/>
                  </a:lnTo>
                  <a:lnTo>
                    <a:pt x="66967" y="1397000"/>
                  </a:lnTo>
                  <a:lnTo>
                    <a:pt x="76098" y="1422400"/>
                  </a:lnTo>
                  <a:lnTo>
                    <a:pt x="86766" y="1447800"/>
                  </a:lnTo>
                  <a:lnTo>
                    <a:pt x="95897" y="1473200"/>
                  </a:lnTo>
                  <a:lnTo>
                    <a:pt x="108051" y="1498600"/>
                  </a:lnTo>
                  <a:lnTo>
                    <a:pt x="118719" y="1524000"/>
                  </a:lnTo>
                  <a:lnTo>
                    <a:pt x="124796" y="1524000"/>
                  </a:lnTo>
                  <a:lnTo>
                    <a:pt x="143027" y="1562100"/>
                  </a:lnTo>
                  <a:lnTo>
                    <a:pt x="170408" y="1612900"/>
                  </a:lnTo>
                  <a:lnTo>
                    <a:pt x="177638" y="1612900"/>
                  </a:lnTo>
                  <a:lnTo>
                    <a:pt x="199326" y="1651000"/>
                  </a:lnTo>
                  <a:lnTo>
                    <a:pt x="229743" y="1689100"/>
                  </a:lnTo>
                  <a:lnTo>
                    <a:pt x="263220" y="1727200"/>
                  </a:lnTo>
                  <a:lnTo>
                    <a:pt x="298195" y="1765300"/>
                  </a:lnTo>
                  <a:lnTo>
                    <a:pt x="334759" y="1803400"/>
                  </a:lnTo>
                  <a:lnTo>
                    <a:pt x="413842" y="1879600"/>
                  </a:lnTo>
                  <a:lnTo>
                    <a:pt x="456450" y="1905000"/>
                  </a:lnTo>
                  <a:lnTo>
                    <a:pt x="500557" y="1930400"/>
                  </a:lnTo>
                  <a:lnTo>
                    <a:pt x="499071" y="1930400"/>
                  </a:lnTo>
                  <a:lnTo>
                    <a:pt x="544715" y="1968500"/>
                  </a:lnTo>
                  <a:lnTo>
                    <a:pt x="591832" y="1993900"/>
                  </a:lnTo>
                  <a:lnTo>
                    <a:pt x="639013" y="2006600"/>
                  </a:lnTo>
                  <a:lnTo>
                    <a:pt x="689216" y="2032000"/>
                  </a:lnTo>
                  <a:lnTo>
                    <a:pt x="713574" y="2044700"/>
                  </a:lnTo>
                  <a:lnTo>
                    <a:pt x="765327" y="2057400"/>
                  </a:lnTo>
                  <a:lnTo>
                    <a:pt x="817016" y="2082800"/>
                  </a:lnTo>
                  <a:close/>
                </a:path>
                <a:path w="2242820" h="2120900">
                  <a:moveTo>
                    <a:pt x="7632" y="1054100"/>
                  </a:moveTo>
                  <a:lnTo>
                    <a:pt x="1536" y="1054100"/>
                  </a:lnTo>
                  <a:lnTo>
                    <a:pt x="1536" y="1043956"/>
                  </a:lnTo>
                  <a:lnTo>
                    <a:pt x="7632" y="1054100"/>
                  </a:lnTo>
                  <a:close/>
                </a:path>
                <a:path w="2242820" h="2120900">
                  <a:moveTo>
                    <a:pt x="9131" y="1066800"/>
                  </a:moveTo>
                  <a:lnTo>
                    <a:pt x="1536" y="1066800"/>
                  </a:lnTo>
                  <a:lnTo>
                    <a:pt x="9131" y="1054100"/>
                  </a:lnTo>
                  <a:lnTo>
                    <a:pt x="9131" y="1066800"/>
                  </a:lnTo>
                  <a:close/>
                </a:path>
                <a:path w="2242820" h="2120900">
                  <a:moveTo>
                    <a:pt x="124796" y="1524000"/>
                  </a:moveTo>
                  <a:lnTo>
                    <a:pt x="118719" y="1524000"/>
                  </a:lnTo>
                  <a:lnTo>
                    <a:pt x="118719" y="1511300"/>
                  </a:lnTo>
                  <a:lnTo>
                    <a:pt x="124796" y="1524000"/>
                  </a:lnTo>
                  <a:close/>
                </a:path>
                <a:path w="2242820" h="2120900">
                  <a:moveTo>
                    <a:pt x="177638" y="1612900"/>
                  </a:moveTo>
                  <a:lnTo>
                    <a:pt x="170408" y="1612900"/>
                  </a:lnTo>
                  <a:lnTo>
                    <a:pt x="170408" y="1600200"/>
                  </a:lnTo>
                  <a:lnTo>
                    <a:pt x="177638" y="1612900"/>
                  </a:lnTo>
                  <a:close/>
                </a:path>
                <a:path w="2242820" h="2120900">
                  <a:moveTo>
                    <a:pt x="979830" y="2108200"/>
                  </a:moveTo>
                  <a:lnTo>
                    <a:pt x="896137" y="2108200"/>
                  </a:lnTo>
                  <a:lnTo>
                    <a:pt x="868756" y="2095500"/>
                  </a:lnTo>
                  <a:lnTo>
                    <a:pt x="841375" y="2095500"/>
                  </a:lnTo>
                  <a:lnTo>
                    <a:pt x="815530" y="2082800"/>
                  </a:lnTo>
                  <a:lnTo>
                    <a:pt x="870292" y="2082800"/>
                  </a:lnTo>
                  <a:lnTo>
                    <a:pt x="897674" y="2095500"/>
                  </a:lnTo>
                  <a:lnTo>
                    <a:pt x="979830" y="2108200"/>
                  </a:lnTo>
                  <a:close/>
                </a:path>
                <a:path w="2242820" h="2120900">
                  <a:moveTo>
                    <a:pt x="1264348" y="2120900"/>
                  </a:moveTo>
                  <a:lnTo>
                    <a:pt x="1150239" y="2120900"/>
                  </a:lnTo>
                  <a:lnTo>
                    <a:pt x="1179169" y="2108200"/>
                  </a:lnTo>
                  <a:lnTo>
                    <a:pt x="1264348" y="2108200"/>
                  </a:lnTo>
                  <a:lnTo>
                    <a:pt x="1346492" y="2095500"/>
                  </a:lnTo>
                  <a:lnTo>
                    <a:pt x="1373885" y="2082800"/>
                  </a:lnTo>
                  <a:lnTo>
                    <a:pt x="1428648" y="2082800"/>
                  </a:lnTo>
                  <a:lnTo>
                    <a:pt x="1402803" y="2095500"/>
                  </a:lnTo>
                  <a:lnTo>
                    <a:pt x="1375422" y="2095500"/>
                  </a:lnTo>
                  <a:lnTo>
                    <a:pt x="1293266" y="2108200"/>
                  </a:lnTo>
                  <a:lnTo>
                    <a:pt x="1264348" y="2120900"/>
                  </a:lnTo>
                  <a:close/>
                </a:path>
                <a:path w="2242820" h="2120900">
                  <a:moveTo>
                    <a:pt x="1093939" y="2120900"/>
                  </a:moveTo>
                  <a:lnTo>
                    <a:pt x="979830" y="2120900"/>
                  </a:lnTo>
                  <a:lnTo>
                    <a:pt x="950912" y="2108200"/>
                  </a:lnTo>
                  <a:lnTo>
                    <a:pt x="1065009" y="2108200"/>
                  </a:lnTo>
                  <a:lnTo>
                    <a:pt x="1093939" y="212090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790" y="6354914"/>
              <a:ext cx="6056109" cy="2913557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4012944" y="3802060"/>
            <a:ext cx="4162448" cy="183779"/>
          </a:xfrm>
          <a:prstGeom prst="rect">
            <a:avLst/>
          </a:prstGeom>
        </p:spPr>
        <p:txBody>
          <a:bodyPr vert="horz" wrap="square" lIns="0" tIns="10996" rIns="0" bIns="0" rtlCol="0">
            <a:spAutoFit/>
          </a:bodyPr>
          <a:lstStyle/>
          <a:p>
            <a:pPr marL="217866" defTabSz="586405">
              <a:spcBef>
                <a:spcPts val="87"/>
              </a:spcBef>
            </a:pP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Trend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 2: People</a:t>
            </a:r>
            <a:r>
              <a:rPr sz="1122" b="1" kern="0" spc="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lose</a:t>
            </a:r>
            <a:r>
              <a:rPr sz="1122" b="1" kern="0" spc="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6" dirty="0">
                <a:solidFill>
                  <a:srgbClr val="FFFFFF"/>
                </a:solidFill>
                <a:latin typeface="Verdana"/>
                <a:cs typeface="Verdana"/>
              </a:rPr>
              <a:t>trust</a:t>
            </a:r>
            <a:r>
              <a:rPr sz="1122" b="1" kern="0" spc="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6" dirty="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around</a:t>
            </a:r>
            <a:r>
              <a:rPr sz="1122" b="1" kern="0" spc="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122" b="1" kern="0" spc="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world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15395" y="3749705"/>
            <a:ext cx="4155932" cy="2333105"/>
          </a:xfrm>
          <a:custGeom>
            <a:avLst/>
            <a:gdLst/>
            <a:ahLst/>
            <a:cxnLst/>
            <a:rect l="l" t="t" r="r" b="b"/>
            <a:pathLst>
              <a:path w="6480175" h="3637915">
                <a:moveTo>
                  <a:pt x="0" y="0"/>
                </a:moveTo>
                <a:lnTo>
                  <a:pt x="6479832" y="0"/>
                </a:lnTo>
                <a:lnTo>
                  <a:pt x="6479832" y="3637762"/>
                </a:lnTo>
                <a:lnTo>
                  <a:pt x="0" y="3637762"/>
                </a:lnTo>
                <a:lnTo>
                  <a:pt x="0" y="0"/>
                </a:lnTo>
                <a:close/>
              </a:path>
            </a:pathLst>
          </a:custGeom>
          <a:ln w="12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xfrm>
            <a:off x="14936935" y="4225076"/>
            <a:ext cx="179378" cy="108897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24434" defTabSz="586405">
              <a:spcBef>
                <a:spcPts val="80"/>
              </a:spcBef>
            </a:pPr>
            <a:fld id="{81D60167-4931-47E6-BA6A-407CBD079E47}" type="slidenum">
              <a:rPr kern="0" spc="16" dirty="0">
                <a:solidFill>
                  <a:prstClr val="black"/>
                </a:solidFill>
              </a:rPr>
              <a:pPr marL="24434" defTabSz="586405">
                <a:spcBef>
                  <a:spcPts val="80"/>
                </a:spcBef>
              </a:pPr>
              <a:t>31</a:t>
            </a:fld>
            <a:endParaRPr kern="0" spc="1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31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7259" y="29487"/>
            <a:ext cx="515572" cy="108486"/>
          </a:xfrm>
          <a:prstGeom prst="rect">
            <a:avLst/>
          </a:prstGeom>
        </p:spPr>
        <p:txBody>
          <a:bodyPr vert="horz" wrap="square" lIns="0" tIns="9774" rIns="0" bIns="0" rtlCol="0">
            <a:spAutoFit/>
          </a:bodyPr>
          <a:lstStyle/>
          <a:p>
            <a:pPr marL="8145" defTabSz="586405">
              <a:spcBef>
                <a:spcPts val="77"/>
              </a:spcBef>
            </a:pPr>
            <a:r>
              <a:rPr sz="641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14.10.2021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1477" y="768804"/>
            <a:ext cx="4164891" cy="2342064"/>
            <a:chOff x="527938" y="1198765"/>
            <a:chExt cx="6494145" cy="3651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1428" y="4612881"/>
              <a:ext cx="769825" cy="1582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7939" y="1198765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5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48837"/>
                  </a:lnTo>
                  <a:lnTo>
                    <a:pt x="0" y="3651377"/>
                  </a:lnTo>
                  <a:lnTo>
                    <a:pt x="6493523" y="3651466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519016" y="1132743"/>
            <a:ext cx="2559533" cy="1660904"/>
          </a:xfrm>
          <a:prstGeom prst="rect">
            <a:avLst/>
          </a:prstGeom>
          <a:solidFill>
            <a:srgbClr val="00357A"/>
          </a:solidFill>
        </p:spPr>
        <p:txBody>
          <a:bodyPr vert="horz" wrap="square" lIns="0" tIns="0" rIns="0" bIns="0" rtlCol="0">
            <a:spAutoFit/>
          </a:bodyPr>
          <a:lstStyle/>
          <a:p>
            <a:pPr defTabSz="586405"/>
            <a:endParaRPr sz="898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744" marR="74522" indent="2443" algn="ctr" defTabSz="586405">
              <a:lnSpc>
                <a:spcPct val="101000"/>
              </a:lnSpc>
              <a:spcBef>
                <a:spcPts val="786"/>
              </a:spcBef>
            </a:pPr>
            <a:r>
              <a:rPr sz="770" kern="0" spc="-16" dirty="0">
                <a:solidFill>
                  <a:srgbClr val="FFFFFF"/>
                </a:solidFill>
                <a:latin typeface="Verdana"/>
                <a:cs typeface="Verdana"/>
              </a:rPr>
              <a:t>We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at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the beginning</a:t>
            </a:r>
            <a:r>
              <a:rPr sz="770" kern="0" spc="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770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global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transformation</a:t>
            </a:r>
            <a:r>
              <a:rPr sz="770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characterized</a:t>
            </a:r>
            <a:r>
              <a:rPr sz="770" kern="0" spc="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770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b="1" kern="0" dirty="0">
                <a:solidFill>
                  <a:srgbClr val="FFFFFF"/>
                </a:solidFill>
                <a:latin typeface="Verdana"/>
                <a:cs typeface="Verdana"/>
              </a:rPr>
              <a:t>convergence</a:t>
            </a:r>
            <a:r>
              <a:rPr sz="770" b="1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b="1" kern="0" spc="3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770" b="1" kern="0" dirty="0">
                <a:solidFill>
                  <a:srgbClr val="FFFFFF"/>
                </a:solidFill>
                <a:latin typeface="Verdana"/>
                <a:cs typeface="Verdana"/>
              </a:rPr>
              <a:t>digital,</a:t>
            </a:r>
            <a:r>
              <a:rPr sz="770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b="1" kern="0" dirty="0">
                <a:solidFill>
                  <a:srgbClr val="FFFFFF"/>
                </a:solidFill>
                <a:latin typeface="Verdana"/>
                <a:cs typeface="Verdana"/>
              </a:rPr>
              <a:t>physical,</a:t>
            </a:r>
            <a:r>
              <a:rPr sz="770" b="1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b="1" kern="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770" b="1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b="1" kern="0" dirty="0">
                <a:solidFill>
                  <a:srgbClr val="FFFFFF"/>
                </a:solidFill>
                <a:latin typeface="Verdana"/>
                <a:cs typeface="Verdana"/>
              </a:rPr>
              <a:t>biological technologies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ways that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are 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changing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both</a:t>
            </a:r>
            <a:r>
              <a:rPr sz="770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770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world</a:t>
            </a:r>
            <a:r>
              <a:rPr sz="770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around</a:t>
            </a:r>
            <a:r>
              <a:rPr sz="770" kern="0" spc="1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us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our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very </a:t>
            </a:r>
            <a:r>
              <a:rPr sz="770" kern="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idea</a:t>
            </a:r>
            <a:r>
              <a:rPr sz="770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what</a:t>
            </a:r>
            <a:r>
              <a:rPr sz="770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means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be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human.</a:t>
            </a:r>
            <a:endParaRPr sz="77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>
              <a:spcBef>
                <a:spcPts val="35"/>
              </a:spcBef>
            </a:pPr>
            <a:endParaRPr sz="737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43573" marR="43166" indent="1222" algn="ctr" defTabSz="586405">
              <a:lnSpc>
                <a:spcPct val="101099"/>
              </a:lnSpc>
            </a:pP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This</a:t>
            </a:r>
            <a:r>
              <a:rPr sz="770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transformation</a:t>
            </a:r>
            <a:r>
              <a:rPr sz="770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not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defined</a:t>
            </a:r>
            <a:r>
              <a:rPr sz="770" kern="0" spc="1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any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particular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set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emerging</a:t>
            </a:r>
            <a:r>
              <a:rPr sz="770" kern="0" spc="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technologies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themselves,</a:t>
            </a:r>
            <a:r>
              <a:rPr sz="770" kern="0" spc="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but</a:t>
            </a:r>
            <a:r>
              <a:rPr sz="770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rather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by the</a:t>
            </a:r>
            <a:r>
              <a:rPr sz="770" kern="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b="1" kern="0" dirty="0">
                <a:solidFill>
                  <a:srgbClr val="FFFFFF"/>
                </a:solidFill>
                <a:latin typeface="Verdana"/>
                <a:cs typeface="Verdana"/>
              </a:rPr>
              <a:t>transition</a:t>
            </a:r>
            <a:r>
              <a:rPr sz="770" b="1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b="1" kern="0" spc="3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770" b="1" kern="0" dirty="0">
                <a:solidFill>
                  <a:srgbClr val="FFFFFF"/>
                </a:solidFill>
                <a:latin typeface="Verdana"/>
                <a:cs typeface="Verdana"/>
              </a:rPr>
              <a:t> new </a:t>
            </a:r>
            <a:r>
              <a:rPr sz="770" b="1" kern="0" spc="-25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b="1" kern="0" dirty="0">
                <a:solidFill>
                  <a:srgbClr val="FFFFFF"/>
                </a:solidFill>
                <a:latin typeface="Verdana"/>
                <a:cs typeface="Verdana"/>
              </a:rPr>
              <a:t>systems</a:t>
            </a:r>
            <a:r>
              <a:rPr sz="770" b="1" kern="0" spc="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that</a:t>
            </a:r>
            <a:r>
              <a:rPr sz="770" kern="0" spc="3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sz="770" kern="0" spc="3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being</a:t>
            </a:r>
            <a:r>
              <a:rPr sz="770" kern="0" spc="5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built</a:t>
            </a:r>
            <a:r>
              <a:rPr sz="770" kern="0" spc="4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770" kern="0" spc="2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770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infrastructure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770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dirty="0">
                <a:solidFill>
                  <a:srgbClr val="FFFFFF"/>
                </a:solidFill>
                <a:latin typeface="Verdana"/>
                <a:cs typeface="Verdana"/>
              </a:rPr>
              <a:t>digital</a:t>
            </a:r>
            <a:r>
              <a:rPr sz="770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70" kern="0" spc="-3" dirty="0">
                <a:solidFill>
                  <a:srgbClr val="FFFFFF"/>
                </a:solidFill>
                <a:latin typeface="Verdana"/>
                <a:cs typeface="Verdana"/>
              </a:rPr>
              <a:t>revolution.</a:t>
            </a:r>
            <a:endParaRPr sz="7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12944" y="844587"/>
            <a:ext cx="4162448" cy="183779"/>
          </a:xfrm>
          <a:prstGeom prst="rect">
            <a:avLst/>
          </a:prstGeom>
        </p:spPr>
        <p:txBody>
          <a:bodyPr vert="horz" wrap="square" lIns="0" tIns="10996" rIns="0" bIns="0" rtlCol="0">
            <a:spAutoFit/>
          </a:bodyPr>
          <a:lstStyle/>
          <a:p>
            <a:pPr marL="84296" defTabSz="586405">
              <a:spcBef>
                <a:spcPts val="87"/>
              </a:spcBef>
            </a:pP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Trend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 3:</a:t>
            </a: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 From</a:t>
            </a:r>
            <a:r>
              <a:rPr sz="1122" b="1" kern="0" spc="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innovation</a:t>
            </a:r>
            <a:r>
              <a:rPr sz="1122" b="1" kern="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landscapes</a:t>
            </a:r>
            <a:r>
              <a:rPr sz="1122" b="1" kern="0" spc="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3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122" b="1" kern="0" spc="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" dirty="0">
                <a:solidFill>
                  <a:srgbClr val="FFFFFF"/>
                </a:solidFill>
                <a:latin typeface="Verdana"/>
                <a:cs typeface="Verdana"/>
              </a:rPr>
              <a:t>systems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011492" y="768779"/>
            <a:ext cx="4163669" cy="2340842"/>
            <a:chOff x="527961" y="1198725"/>
            <a:chExt cx="6492240" cy="364997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042" y="1758657"/>
              <a:ext cx="2104155" cy="29348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4047" y="1204810"/>
              <a:ext cx="6480175" cy="3637915"/>
            </a:xfrm>
            <a:custGeom>
              <a:avLst/>
              <a:gdLst/>
              <a:ahLst/>
              <a:cxnLst/>
              <a:rect l="l" t="t" r="r" b="b"/>
              <a:pathLst>
                <a:path w="6480175" h="3637915">
                  <a:moveTo>
                    <a:pt x="0" y="0"/>
                  </a:moveTo>
                  <a:lnTo>
                    <a:pt x="6479832" y="0"/>
                  </a:lnTo>
                  <a:lnTo>
                    <a:pt x="6479832" y="3637800"/>
                  </a:lnTo>
                  <a:lnTo>
                    <a:pt x="0" y="3637800"/>
                  </a:lnTo>
                  <a:lnTo>
                    <a:pt x="0" y="0"/>
                  </a:lnTo>
                  <a:close/>
                </a:path>
              </a:pathLst>
            </a:custGeom>
            <a:ln w="121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011477" y="3864849"/>
            <a:ext cx="4164891" cy="2170614"/>
            <a:chOff x="527938" y="6026302"/>
            <a:chExt cx="6494145" cy="3384550"/>
          </a:xfrm>
        </p:grpSpPr>
        <p:sp>
          <p:nvSpPr>
            <p:cNvPr id="12" name="object 12"/>
            <p:cNvSpPr/>
            <p:nvPr/>
          </p:nvSpPr>
          <p:spPr>
            <a:xfrm>
              <a:off x="527938" y="6508546"/>
              <a:ext cx="6494145" cy="15240"/>
            </a:xfrm>
            <a:custGeom>
              <a:avLst/>
              <a:gdLst/>
              <a:ahLst/>
              <a:cxnLst/>
              <a:rect l="l" t="t" r="r" b="b"/>
              <a:pathLst>
                <a:path w="6494145" h="15240">
                  <a:moveTo>
                    <a:pt x="6493522" y="15227"/>
                  </a:moveTo>
                  <a:lnTo>
                    <a:pt x="0" y="15227"/>
                  </a:lnTo>
                  <a:lnTo>
                    <a:pt x="0" y="0"/>
                  </a:lnTo>
                  <a:lnTo>
                    <a:pt x="6493522" y="0"/>
                  </a:lnTo>
                  <a:lnTo>
                    <a:pt x="6493522" y="15227"/>
                  </a:lnTo>
                  <a:close/>
                </a:path>
              </a:pathLst>
            </a:custGeom>
            <a:solidFill>
              <a:srgbClr val="0B93B6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27939" y="6503669"/>
              <a:ext cx="6494145" cy="24130"/>
            </a:xfrm>
            <a:custGeom>
              <a:avLst/>
              <a:gdLst/>
              <a:ahLst/>
              <a:cxnLst/>
              <a:rect l="l" t="t" r="r" b="b"/>
              <a:pathLst>
                <a:path w="6494145" h="24129">
                  <a:moveTo>
                    <a:pt x="6493523" y="0"/>
                  </a:moveTo>
                  <a:lnTo>
                    <a:pt x="6490500" y="0"/>
                  </a:lnTo>
                  <a:lnTo>
                    <a:pt x="6490500" y="7962"/>
                  </a:lnTo>
                  <a:lnTo>
                    <a:pt x="6490500" y="17094"/>
                  </a:lnTo>
                  <a:lnTo>
                    <a:pt x="4572" y="17094"/>
                  </a:lnTo>
                  <a:lnTo>
                    <a:pt x="4572" y="7962"/>
                  </a:lnTo>
                  <a:lnTo>
                    <a:pt x="6490500" y="7962"/>
                  </a:lnTo>
                  <a:lnTo>
                    <a:pt x="6490500" y="0"/>
                  </a:lnTo>
                  <a:lnTo>
                    <a:pt x="4279" y="0"/>
                  </a:lnTo>
                  <a:lnTo>
                    <a:pt x="4279" y="5080"/>
                  </a:lnTo>
                  <a:lnTo>
                    <a:pt x="2387" y="6362"/>
                  </a:lnTo>
                  <a:lnTo>
                    <a:pt x="2387" y="5080"/>
                  </a:lnTo>
                  <a:lnTo>
                    <a:pt x="4279" y="5080"/>
                  </a:lnTo>
                  <a:lnTo>
                    <a:pt x="4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32"/>
                  </a:lnTo>
                  <a:lnTo>
                    <a:pt x="482" y="7632"/>
                  </a:lnTo>
                  <a:lnTo>
                    <a:pt x="0" y="7962"/>
                  </a:lnTo>
                  <a:lnTo>
                    <a:pt x="0" y="16510"/>
                  </a:lnTo>
                  <a:lnTo>
                    <a:pt x="0" y="17094"/>
                  </a:lnTo>
                  <a:lnTo>
                    <a:pt x="0" y="20332"/>
                  </a:lnTo>
                  <a:lnTo>
                    <a:pt x="0" y="24130"/>
                  </a:lnTo>
                  <a:lnTo>
                    <a:pt x="6493523" y="24130"/>
                  </a:lnTo>
                  <a:lnTo>
                    <a:pt x="6493523" y="20332"/>
                  </a:lnTo>
                  <a:lnTo>
                    <a:pt x="2006" y="20332"/>
                  </a:lnTo>
                  <a:lnTo>
                    <a:pt x="2006" y="18427"/>
                  </a:lnTo>
                  <a:lnTo>
                    <a:pt x="4572" y="20116"/>
                  </a:lnTo>
                  <a:lnTo>
                    <a:pt x="6490500" y="20116"/>
                  </a:lnTo>
                  <a:lnTo>
                    <a:pt x="6493523" y="20116"/>
                  </a:lnTo>
                  <a:lnTo>
                    <a:pt x="6493523" y="17094"/>
                  </a:lnTo>
                  <a:lnTo>
                    <a:pt x="6493523" y="7962"/>
                  </a:lnTo>
                  <a:lnTo>
                    <a:pt x="6493523" y="5080"/>
                  </a:lnTo>
                  <a:lnTo>
                    <a:pt x="6493523" y="488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0095D2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5737" y="6026302"/>
              <a:ext cx="828602" cy="3864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1428" y="9258300"/>
              <a:ext cx="769825" cy="1524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1200" y="8051800"/>
              <a:ext cx="5887288" cy="25359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170200" y="5185678"/>
            <a:ext cx="1139877" cy="102379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609" b="1" kern="0" dirty="0">
                <a:solidFill>
                  <a:srgbClr val="001F5F"/>
                </a:solidFill>
                <a:latin typeface="Verdana"/>
                <a:cs typeface="Verdana"/>
              </a:rPr>
              <a:t>f.</a:t>
            </a:r>
            <a:r>
              <a:rPr sz="609" b="1" kern="0" spc="-1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001F5F"/>
                </a:solidFill>
                <a:latin typeface="Verdana"/>
                <a:cs typeface="Verdana"/>
              </a:rPr>
              <a:t>Responsible</a:t>
            </a:r>
            <a:r>
              <a:rPr sz="609" b="1" kern="0" spc="-6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609" b="1" kern="0" spc="-3" dirty="0">
                <a:solidFill>
                  <a:srgbClr val="001F5F"/>
                </a:solidFill>
                <a:latin typeface="Verdana"/>
                <a:cs typeface="Verdana"/>
              </a:rPr>
              <a:t>Innovation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9009" y="4984675"/>
            <a:ext cx="3775695" cy="14660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170200" y="5007129"/>
            <a:ext cx="1277119" cy="102379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e.</a:t>
            </a:r>
            <a:r>
              <a:rPr sz="609" b="1" kern="0" spc="-19" dirty="0">
                <a:solidFill>
                  <a:srgbClr val="D8D8D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Responsibility</a:t>
            </a:r>
            <a:r>
              <a:rPr sz="609" b="1" kern="0" spc="3" dirty="0">
                <a:solidFill>
                  <a:srgbClr val="D8D8D8"/>
                </a:solidFill>
                <a:latin typeface="Verdana"/>
                <a:cs typeface="Verdana"/>
              </a:rPr>
              <a:t> for</a:t>
            </a:r>
            <a:r>
              <a:rPr sz="609" b="1" kern="0" spc="-19" dirty="0">
                <a:solidFill>
                  <a:srgbClr val="D8D8D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Impacts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29009" y="4626299"/>
            <a:ext cx="3775695" cy="14660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873958" y="4651006"/>
            <a:ext cx="959876" cy="92916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marL="8145" defTabSz="586405">
              <a:spcBef>
                <a:spcPts val="71"/>
              </a:spcBef>
            </a:pP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…</a:t>
            </a:r>
            <a:r>
              <a:rPr sz="545" b="1" i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its quite</a:t>
            </a: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bureaucratic</a:t>
            </a:r>
            <a:endParaRPr sz="54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59452" y="4642170"/>
            <a:ext cx="1077569" cy="102379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c.</a:t>
            </a:r>
            <a:r>
              <a:rPr sz="609" b="1" kern="0" spc="-19" dirty="0">
                <a:solidFill>
                  <a:srgbClr val="D8D8D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Management</a:t>
            </a:r>
            <a:r>
              <a:rPr sz="609" b="1" kern="0" spc="-10" dirty="0">
                <a:solidFill>
                  <a:srgbClr val="D8D8D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Systems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29009" y="4438967"/>
            <a:ext cx="3775695" cy="14660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164607" y="4458779"/>
            <a:ext cx="1664409" cy="92916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marL="8145" defTabSz="586405">
              <a:spcBef>
                <a:spcPts val="71"/>
              </a:spcBef>
            </a:pP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…</a:t>
            </a:r>
            <a:r>
              <a:rPr sz="545" b="1" i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we</a:t>
            </a:r>
            <a:r>
              <a:rPr sz="545" b="1" i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harvested</a:t>
            </a:r>
            <a:r>
              <a:rPr sz="545" b="1" i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sz="545" b="1" i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545" b="1" i="1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low</a:t>
            </a:r>
            <a:r>
              <a:rPr sz="545" b="1" i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hanging</a:t>
            </a:r>
            <a:r>
              <a:rPr sz="545" b="1" i="1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fruits</a:t>
            </a:r>
            <a:endParaRPr sz="54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70200" y="4458738"/>
            <a:ext cx="737927" cy="102379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b.</a:t>
            </a:r>
            <a:r>
              <a:rPr sz="609" b="1" kern="0" spc="-38" dirty="0">
                <a:solidFill>
                  <a:srgbClr val="D8D8D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Eco-Efficiency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29009" y="4251635"/>
            <a:ext cx="3775695" cy="16254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159452" y="4278235"/>
            <a:ext cx="684171" cy="102379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609" b="1" kern="0" spc="-3" dirty="0">
                <a:solidFill>
                  <a:srgbClr val="D8D8D8"/>
                </a:solidFill>
                <a:latin typeface="Verdana"/>
                <a:cs typeface="Verdana"/>
              </a:rPr>
              <a:t>a.</a:t>
            </a:r>
            <a:r>
              <a:rPr sz="609" b="1" kern="0" spc="-45" dirty="0">
                <a:solidFill>
                  <a:srgbClr val="D8D8D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Philanthropy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52339" y="4278278"/>
            <a:ext cx="1976766" cy="92916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marL="8145" defTabSz="586405">
              <a:spcBef>
                <a:spcPts val="71"/>
              </a:spcBef>
            </a:pP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…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we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 do</a:t>
            </a: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not</a:t>
            </a: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learn</a:t>
            </a:r>
            <a:r>
              <a:rPr sz="545" b="1" i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anything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from</a:t>
            </a:r>
            <a:r>
              <a:rPr sz="545" b="1" i="1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donating</a:t>
            </a:r>
            <a:r>
              <a:rPr sz="545" b="1" i="1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money</a:t>
            </a:r>
            <a:endParaRPr sz="54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29009" y="4809371"/>
            <a:ext cx="3775695" cy="15025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6524664" y="4831529"/>
            <a:ext cx="1306441" cy="92916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marL="8145" defTabSz="586405">
              <a:spcBef>
                <a:spcPts val="71"/>
              </a:spcBef>
            </a:pP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…</a:t>
            </a:r>
            <a:r>
              <a:rPr sz="545" b="1" i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there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sz="545" b="1" i="1" kern="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empty</a:t>
            </a:r>
            <a:r>
              <a:rPr sz="545" b="1" i="1" kern="0" spc="-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niches</a:t>
            </a:r>
            <a:r>
              <a:rPr sz="545" b="1" i="1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left</a:t>
            </a:r>
            <a:endParaRPr sz="54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59452" y="4832437"/>
            <a:ext cx="1131732" cy="102379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d.</a:t>
            </a:r>
            <a:r>
              <a:rPr sz="609" b="1" kern="0" spc="-3" dirty="0">
                <a:solidFill>
                  <a:srgbClr val="D8D8D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D8D8D8"/>
                </a:solidFill>
                <a:latin typeface="Verdana"/>
                <a:cs typeface="Verdana"/>
              </a:rPr>
              <a:t>Product</a:t>
            </a:r>
            <a:r>
              <a:rPr sz="609" b="1" kern="0" spc="-10" dirty="0">
                <a:solidFill>
                  <a:srgbClr val="D8D8D8"/>
                </a:solidFill>
                <a:latin typeface="Verdana"/>
                <a:cs typeface="Verdana"/>
              </a:rPr>
              <a:t> </a:t>
            </a:r>
            <a:r>
              <a:rPr sz="609" b="1" kern="0" spc="-3" dirty="0">
                <a:solidFill>
                  <a:srgbClr val="D8D8D8"/>
                </a:solidFill>
                <a:latin typeface="Verdana"/>
                <a:cs typeface="Verdana"/>
              </a:rPr>
              <a:t>Differentiation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19298" y="3992346"/>
            <a:ext cx="4148194" cy="134123"/>
          </a:xfrm>
          <a:prstGeom prst="rect">
            <a:avLst/>
          </a:prstGeom>
        </p:spPr>
        <p:txBody>
          <a:bodyPr vert="horz" wrap="square" lIns="0" tIns="10588" rIns="0" bIns="0" rtlCol="0">
            <a:spAutoFit/>
          </a:bodyPr>
          <a:lstStyle/>
          <a:p>
            <a:pPr marL="109951" defTabSz="586405">
              <a:spcBef>
                <a:spcPts val="83"/>
              </a:spcBef>
            </a:pPr>
            <a:r>
              <a:rPr sz="802" b="1" kern="0" spc="13" dirty="0">
                <a:solidFill>
                  <a:sysClr val="windowText" lastClr="000000"/>
                </a:solidFill>
                <a:latin typeface="Georgia"/>
                <a:cs typeface="Georgia"/>
              </a:rPr>
              <a:t>How</a:t>
            </a:r>
            <a:r>
              <a:rPr sz="802" b="1" kern="0" spc="-3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802" b="1" kern="0" spc="13" dirty="0">
                <a:solidFill>
                  <a:sysClr val="windowText" lastClr="000000"/>
                </a:solidFill>
                <a:latin typeface="Georgia"/>
                <a:cs typeface="Georgia"/>
              </a:rPr>
              <a:t>do</a:t>
            </a:r>
            <a:r>
              <a:rPr sz="802" b="1" kern="0" spc="-6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802" b="1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companies</a:t>
            </a:r>
            <a:r>
              <a:rPr sz="802" b="1" kern="0" spc="-19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802" b="1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understand</a:t>
            </a:r>
            <a:r>
              <a:rPr sz="802" b="1" kern="0" spc="-29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802" b="1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their</a:t>
            </a:r>
            <a:r>
              <a:rPr sz="802" b="1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802" b="1" kern="0" spc="6" dirty="0">
                <a:solidFill>
                  <a:sysClr val="windowText" lastClr="000000"/>
                </a:solidFill>
                <a:latin typeface="Georgia"/>
                <a:cs typeface="Georgia"/>
              </a:rPr>
              <a:t>responsibility</a:t>
            </a:r>
            <a:endParaRPr sz="802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63175" y="5012031"/>
            <a:ext cx="1408659" cy="92916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marL="8145" defTabSz="586405">
              <a:spcBef>
                <a:spcPts val="71"/>
              </a:spcBef>
            </a:pP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…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we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struggle</a:t>
            </a:r>
            <a:r>
              <a:rPr sz="545" b="1" i="1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with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this</a:t>
            </a:r>
            <a:r>
              <a:rPr sz="545" b="1" i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complexity</a:t>
            </a:r>
            <a:endParaRPr sz="54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36338" y="5186703"/>
            <a:ext cx="1545901" cy="92916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marL="8145" defTabSz="586405">
              <a:spcBef>
                <a:spcPts val="71"/>
              </a:spcBef>
            </a:pP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…</a:t>
            </a:r>
            <a:r>
              <a:rPr sz="545" b="1" i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dirty="0">
                <a:solidFill>
                  <a:srgbClr val="FFFFFF"/>
                </a:solidFill>
                <a:latin typeface="Verdana"/>
                <a:cs typeface="Verdana"/>
              </a:rPr>
              <a:t>sounds</a:t>
            </a:r>
            <a:r>
              <a:rPr sz="545" b="1" i="1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interesting</a:t>
            </a:r>
            <a:r>
              <a:rPr sz="545" b="1" i="1" kern="0" spc="-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– tell</a:t>
            </a:r>
            <a:r>
              <a:rPr sz="545" b="1" i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sz="545" b="1" i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45" b="1" i="1" kern="0" spc="3" dirty="0">
                <a:solidFill>
                  <a:srgbClr val="FFFFFF"/>
                </a:solidFill>
                <a:latin typeface="Verdana"/>
                <a:cs typeface="Verdana"/>
              </a:rPr>
              <a:t>more</a:t>
            </a:r>
            <a:r>
              <a:rPr sz="545" b="1" i="1" kern="0" spc="6" dirty="0">
                <a:solidFill>
                  <a:srgbClr val="FFFFFF"/>
                </a:solidFill>
                <a:latin typeface="Verdana"/>
                <a:cs typeface="Verdana"/>
              </a:rPr>
              <a:t> …</a:t>
            </a:r>
            <a:endParaRPr sz="54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015395" y="3749705"/>
            <a:ext cx="4155932" cy="2333105"/>
          </a:xfrm>
          <a:custGeom>
            <a:avLst/>
            <a:gdLst/>
            <a:ahLst/>
            <a:cxnLst/>
            <a:rect l="l" t="t" r="r" b="b"/>
            <a:pathLst>
              <a:path w="6480175" h="3637915">
                <a:moveTo>
                  <a:pt x="0" y="0"/>
                </a:moveTo>
                <a:lnTo>
                  <a:pt x="6479832" y="0"/>
                </a:lnTo>
                <a:lnTo>
                  <a:pt x="6479832" y="3637762"/>
                </a:lnTo>
                <a:lnTo>
                  <a:pt x="0" y="3637762"/>
                </a:lnTo>
                <a:lnTo>
                  <a:pt x="0" y="0"/>
                </a:lnTo>
                <a:close/>
              </a:path>
            </a:pathLst>
          </a:custGeom>
          <a:ln w="12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xfrm>
            <a:off x="14936935" y="4225076"/>
            <a:ext cx="179378" cy="108897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24434" defTabSz="586405">
              <a:spcBef>
                <a:spcPts val="80"/>
              </a:spcBef>
            </a:pPr>
            <a:fld id="{81D60167-4931-47E6-BA6A-407CBD079E47}" type="slidenum">
              <a:rPr kern="0" spc="16" dirty="0">
                <a:solidFill>
                  <a:prstClr val="black"/>
                </a:solidFill>
              </a:rPr>
              <a:pPr marL="24434" defTabSz="586405">
                <a:spcBef>
                  <a:spcPts val="80"/>
                </a:spcBef>
              </a:pPr>
              <a:t>32</a:t>
            </a:fld>
            <a:endParaRPr kern="0" spc="1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99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7259" y="29487"/>
            <a:ext cx="515572" cy="108486"/>
          </a:xfrm>
          <a:prstGeom prst="rect">
            <a:avLst/>
          </a:prstGeom>
        </p:spPr>
        <p:txBody>
          <a:bodyPr vert="horz" wrap="square" lIns="0" tIns="9774" rIns="0" bIns="0" rtlCol="0">
            <a:spAutoFit/>
          </a:bodyPr>
          <a:lstStyle/>
          <a:p>
            <a:pPr marL="8145" defTabSz="586405">
              <a:spcBef>
                <a:spcPts val="77"/>
              </a:spcBef>
            </a:pPr>
            <a:r>
              <a:rPr sz="641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14.10.2021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1477" y="768804"/>
            <a:ext cx="4164891" cy="2342064"/>
            <a:chOff x="527938" y="1198765"/>
            <a:chExt cx="6494145" cy="3651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1428" y="4612881"/>
              <a:ext cx="769825" cy="1582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7939" y="1198765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5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51466"/>
                  </a:lnTo>
                  <a:lnTo>
                    <a:pt x="6493523" y="3651466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938" y="1198765"/>
              <a:ext cx="6493522" cy="3379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7899" y="4040794"/>
              <a:ext cx="2753067" cy="5820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583" y="4660900"/>
              <a:ext cx="3122116" cy="1893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9199" y="4610100"/>
              <a:ext cx="3222701" cy="2159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4685" y="1757108"/>
              <a:ext cx="4265714" cy="248448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625405" y="2738434"/>
            <a:ext cx="2427993" cy="94566"/>
          </a:xfrm>
          <a:prstGeom prst="rect">
            <a:avLst/>
          </a:prstGeom>
        </p:spPr>
        <p:txBody>
          <a:bodyPr vert="horz" wrap="square" lIns="0" tIns="814" rIns="0" bIns="0" rtlCol="0">
            <a:spAutoFit/>
          </a:bodyPr>
          <a:lstStyle/>
          <a:p>
            <a:pPr defTabSz="586405">
              <a:spcBef>
                <a:spcPts val="6"/>
              </a:spcBef>
            </a:pP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609" b="1" kern="0" spc="-14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609" b="1" kern="0" spc="-13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9" b="1" kern="0" spc="77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4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7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4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7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44371" y="2683205"/>
            <a:ext cx="2601478" cy="150492"/>
          </a:xfrm>
          <a:prstGeom prst="rect">
            <a:avLst/>
          </a:prstGeom>
          <a:solidFill>
            <a:srgbClr val="E66400"/>
          </a:solidFill>
        </p:spPr>
        <p:txBody>
          <a:bodyPr vert="horz" wrap="square" lIns="0" tIns="56200" rIns="0" bIns="0" rtlCol="0">
            <a:spAutoFit/>
          </a:bodyPr>
          <a:lstStyle/>
          <a:p>
            <a:pPr marL="80631" defTabSz="586405">
              <a:spcBef>
                <a:spcPts val="442"/>
              </a:spcBef>
            </a:pP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609" b="1" kern="0" spc="-14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609" b="1" kern="0" spc="-13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9" b="1" kern="0" spc="77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4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7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4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7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7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609" b="1" kern="0" spc="73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609" b="1" kern="0" spc="6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541719" y="816590"/>
            <a:ext cx="583582" cy="250863"/>
            <a:chOff x="6032500" y="1273276"/>
            <a:chExt cx="909955" cy="39116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34042" y="1273290"/>
              <a:ext cx="900157" cy="39040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32500" y="1273276"/>
              <a:ext cx="909840" cy="3910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032500" y="1273276"/>
              <a:ext cx="909955" cy="391160"/>
            </a:xfrm>
            <a:custGeom>
              <a:avLst/>
              <a:gdLst/>
              <a:ahLst/>
              <a:cxnLst/>
              <a:rect l="l" t="t" r="r" b="b"/>
              <a:pathLst>
                <a:path w="909954" h="391160">
                  <a:moveTo>
                    <a:pt x="908342" y="391020"/>
                  </a:moveTo>
                  <a:lnTo>
                    <a:pt x="1536" y="391020"/>
                  </a:lnTo>
                  <a:lnTo>
                    <a:pt x="0" y="389483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908342" y="0"/>
                  </a:lnTo>
                  <a:lnTo>
                    <a:pt x="909840" y="1536"/>
                  </a:lnTo>
                  <a:lnTo>
                    <a:pt x="909840" y="3073"/>
                  </a:lnTo>
                  <a:lnTo>
                    <a:pt x="6096" y="3073"/>
                  </a:lnTo>
                  <a:lnTo>
                    <a:pt x="3073" y="6095"/>
                  </a:lnTo>
                  <a:lnTo>
                    <a:pt x="6096" y="6095"/>
                  </a:lnTo>
                  <a:lnTo>
                    <a:pt x="6096" y="384911"/>
                  </a:lnTo>
                  <a:lnTo>
                    <a:pt x="3073" y="384911"/>
                  </a:lnTo>
                  <a:lnTo>
                    <a:pt x="6096" y="387997"/>
                  </a:lnTo>
                  <a:lnTo>
                    <a:pt x="909840" y="387997"/>
                  </a:lnTo>
                  <a:lnTo>
                    <a:pt x="909840" y="389483"/>
                  </a:lnTo>
                  <a:lnTo>
                    <a:pt x="908342" y="391020"/>
                  </a:lnTo>
                  <a:close/>
                </a:path>
                <a:path w="909954" h="391160">
                  <a:moveTo>
                    <a:pt x="6096" y="6095"/>
                  </a:moveTo>
                  <a:lnTo>
                    <a:pt x="3073" y="6095"/>
                  </a:lnTo>
                  <a:lnTo>
                    <a:pt x="6096" y="3073"/>
                  </a:lnTo>
                  <a:lnTo>
                    <a:pt x="6096" y="6095"/>
                  </a:lnTo>
                  <a:close/>
                </a:path>
                <a:path w="909954" h="391160">
                  <a:moveTo>
                    <a:pt x="903731" y="6095"/>
                  </a:moveTo>
                  <a:lnTo>
                    <a:pt x="6096" y="6095"/>
                  </a:lnTo>
                  <a:lnTo>
                    <a:pt x="6096" y="3073"/>
                  </a:lnTo>
                  <a:lnTo>
                    <a:pt x="903731" y="3073"/>
                  </a:lnTo>
                  <a:lnTo>
                    <a:pt x="903731" y="6095"/>
                  </a:lnTo>
                  <a:close/>
                </a:path>
                <a:path w="909954" h="391160">
                  <a:moveTo>
                    <a:pt x="903731" y="387997"/>
                  </a:moveTo>
                  <a:lnTo>
                    <a:pt x="903731" y="3073"/>
                  </a:lnTo>
                  <a:lnTo>
                    <a:pt x="906805" y="6095"/>
                  </a:lnTo>
                  <a:lnTo>
                    <a:pt x="909840" y="6095"/>
                  </a:lnTo>
                  <a:lnTo>
                    <a:pt x="909840" y="384911"/>
                  </a:lnTo>
                  <a:lnTo>
                    <a:pt x="906805" y="384911"/>
                  </a:lnTo>
                  <a:lnTo>
                    <a:pt x="903731" y="387997"/>
                  </a:lnTo>
                  <a:close/>
                </a:path>
                <a:path w="909954" h="391160">
                  <a:moveTo>
                    <a:pt x="909840" y="6095"/>
                  </a:moveTo>
                  <a:lnTo>
                    <a:pt x="906805" y="6095"/>
                  </a:lnTo>
                  <a:lnTo>
                    <a:pt x="903731" y="3073"/>
                  </a:lnTo>
                  <a:lnTo>
                    <a:pt x="909840" y="3073"/>
                  </a:lnTo>
                  <a:lnTo>
                    <a:pt x="909840" y="6095"/>
                  </a:lnTo>
                  <a:close/>
                </a:path>
                <a:path w="909954" h="391160">
                  <a:moveTo>
                    <a:pt x="6096" y="387997"/>
                  </a:moveTo>
                  <a:lnTo>
                    <a:pt x="3073" y="384911"/>
                  </a:lnTo>
                  <a:lnTo>
                    <a:pt x="6096" y="384911"/>
                  </a:lnTo>
                  <a:lnTo>
                    <a:pt x="6096" y="387997"/>
                  </a:lnTo>
                  <a:close/>
                </a:path>
                <a:path w="909954" h="391160">
                  <a:moveTo>
                    <a:pt x="903731" y="387997"/>
                  </a:moveTo>
                  <a:lnTo>
                    <a:pt x="6096" y="387997"/>
                  </a:lnTo>
                  <a:lnTo>
                    <a:pt x="6096" y="384911"/>
                  </a:lnTo>
                  <a:lnTo>
                    <a:pt x="903731" y="384911"/>
                  </a:lnTo>
                  <a:lnTo>
                    <a:pt x="903731" y="387997"/>
                  </a:lnTo>
                  <a:close/>
                </a:path>
                <a:path w="909954" h="391160">
                  <a:moveTo>
                    <a:pt x="909840" y="387997"/>
                  </a:moveTo>
                  <a:lnTo>
                    <a:pt x="903731" y="387997"/>
                  </a:lnTo>
                  <a:lnTo>
                    <a:pt x="906805" y="384911"/>
                  </a:lnTo>
                  <a:lnTo>
                    <a:pt x="909840" y="384911"/>
                  </a:lnTo>
                  <a:lnTo>
                    <a:pt x="909840" y="387997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015395" y="772681"/>
            <a:ext cx="4155932" cy="2125372"/>
          </a:xfrm>
          <a:prstGeom prst="rect">
            <a:avLst/>
          </a:prstGeom>
          <a:ln w="12171">
            <a:solidFill>
              <a:srgbClr val="000000"/>
            </a:solidFill>
          </a:ln>
        </p:spPr>
        <p:txBody>
          <a:bodyPr vert="horz" wrap="square" lIns="0" tIns="22398" rIns="0" bIns="0" rtlCol="0">
            <a:spAutoFit/>
          </a:bodyPr>
          <a:lstStyle/>
          <a:p>
            <a:pPr marL="96512" defTabSz="586405">
              <a:spcBef>
                <a:spcPts val="176"/>
              </a:spcBef>
            </a:pP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Responsible</a:t>
            </a:r>
            <a:r>
              <a:rPr sz="1122" b="1" kern="0" spc="19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90" dirty="0">
                <a:solidFill>
                  <a:srgbClr val="FFFFFF"/>
                </a:solidFill>
                <a:latin typeface="Verdana"/>
                <a:cs typeface="Verdana"/>
              </a:rPr>
              <a:t>Innovation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96512" defTabSz="586405">
              <a:spcBef>
                <a:spcPts val="6"/>
              </a:spcBef>
            </a:pP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c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r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a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t</a:t>
            </a:r>
            <a:r>
              <a:rPr sz="673" b="1" kern="0" spc="-12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s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n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10" dirty="0">
                <a:solidFill>
                  <a:srgbClr val="DE4012"/>
                </a:solidFill>
                <a:latin typeface="Verdana"/>
                <a:cs typeface="Verdana"/>
              </a:rPr>
              <a:t>w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-10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b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u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s</a:t>
            </a:r>
            <a:r>
              <a:rPr sz="673" b="1" kern="0" spc="-12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i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n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s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s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o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p</a:t>
            </a:r>
            <a:r>
              <a:rPr sz="673" b="1" kern="0" spc="-12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p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o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r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t</a:t>
            </a:r>
            <a:r>
              <a:rPr sz="673" b="1" kern="0" spc="-12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u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n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i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t</a:t>
            </a:r>
            <a:r>
              <a:rPr sz="673" b="1" kern="0" spc="-119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i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s</a:t>
            </a:r>
            <a:endParaRPr sz="67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>
              <a:spcBef>
                <a:spcPts val="26"/>
              </a:spcBef>
            </a:pPr>
            <a:endParaRPr sz="866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12801" marR="2736555" defTabSz="586405">
              <a:lnSpc>
                <a:spcPct val="122900"/>
              </a:lnSpc>
              <a:spcBef>
                <a:spcPts val="3"/>
              </a:spcBef>
            </a:pP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LIVING</a:t>
            </a:r>
            <a:r>
              <a:rPr sz="609" kern="0" spc="10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-6" dirty="0">
                <a:solidFill>
                  <a:srgbClr val="585858"/>
                </a:solidFill>
                <a:latin typeface="Verdana"/>
                <a:cs typeface="Verdana"/>
              </a:rPr>
              <a:t>INNOVATION</a:t>
            </a:r>
            <a:r>
              <a:rPr sz="609" kern="0" spc="10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is</a:t>
            </a:r>
            <a:r>
              <a:rPr sz="609" kern="0" spc="109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the</a:t>
            </a:r>
            <a:r>
              <a:rPr sz="609" kern="0" spc="10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first </a:t>
            </a:r>
            <a:r>
              <a:rPr sz="609" kern="0" spc="-20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industry</a:t>
            </a:r>
            <a:r>
              <a:rPr sz="609" b="1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driven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initiative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6" dirty="0">
                <a:solidFill>
                  <a:srgbClr val="585858"/>
                </a:solidFill>
                <a:latin typeface="Verdana"/>
                <a:cs typeface="Verdana"/>
              </a:rPr>
              <a:t>on </a:t>
            </a:r>
            <a:r>
              <a:rPr sz="609" kern="0" spc="1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responsible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innovation</a:t>
            </a:r>
            <a:r>
              <a:rPr sz="609" kern="0" spc="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funded</a:t>
            </a:r>
            <a:r>
              <a:rPr sz="609" kern="0" spc="-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by </a:t>
            </a:r>
            <a:r>
              <a:rPr sz="609" kern="0" spc="-20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the</a:t>
            </a:r>
            <a:r>
              <a:rPr sz="609" kern="0" spc="-19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European</a:t>
            </a:r>
            <a:r>
              <a:rPr sz="609" kern="0" spc="-19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Union.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67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12801" marR="2736555" defTabSz="586405">
              <a:lnSpc>
                <a:spcPct val="123200"/>
              </a:lnSpc>
              <a:tabLst>
                <a:tab pos="541203" algn="l"/>
                <a:tab pos="775765" algn="l"/>
                <a:tab pos="1183805" algn="l"/>
              </a:tabLst>
            </a:pP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It</a:t>
            </a:r>
            <a:r>
              <a:rPr sz="609" kern="0" spc="1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was</a:t>
            </a:r>
            <a:r>
              <a:rPr sz="609" kern="0" spc="29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started</a:t>
            </a:r>
            <a:r>
              <a:rPr sz="609" kern="0" spc="22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by</a:t>
            </a:r>
            <a:r>
              <a:rPr sz="609" kern="0" spc="1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14</a:t>
            </a:r>
            <a:r>
              <a:rPr sz="609" kern="0" spc="1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partners </a:t>
            </a:r>
            <a:r>
              <a:rPr sz="609" kern="0" spc="-20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from</a:t>
            </a:r>
            <a:r>
              <a:rPr sz="609" kern="0" spc="18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-6" dirty="0">
                <a:solidFill>
                  <a:srgbClr val="585858"/>
                </a:solidFill>
                <a:latin typeface="Verdana"/>
                <a:cs typeface="Verdana"/>
              </a:rPr>
              <a:t>industry,</a:t>
            </a:r>
            <a:r>
              <a:rPr sz="609" kern="0" spc="18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civil</a:t>
            </a:r>
            <a:r>
              <a:rPr sz="609" kern="0" spc="18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society</a:t>
            </a:r>
            <a:r>
              <a:rPr sz="609" kern="0" spc="18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and </a:t>
            </a:r>
            <a:r>
              <a:rPr sz="609" kern="0" spc="-20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r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e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se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ar</a:t>
            </a:r>
            <a:r>
              <a:rPr sz="609" kern="0" spc="-6" dirty="0">
                <a:solidFill>
                  <a:srgbClr val="585858"/>
                </a:solidFill>
                <a:latin typeface="Verdana"/>
                <a:cs typeface="Verdana"/>
              </a:rPr>
              <a:t>c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h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	a</a:t>
            </a:r>
            <a:r>
              <a:rPr sz="609" kern="0" spc="6" dirty="0">
                <a:solidFill>
                  <a:srgbClr val="585858"/>
                </a:solidFill>
                <a:latin typeface="Verdana"/>
                <a:cs typeface="Verdana"/>
              </a:rPr>
              <a:t>n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d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	</a:t>
            </a:r>
            <a:r>
              <a:rPr sz="609" kern="0" spc="-10" dirty="0">
                <a:solidFill>
                  <a:srgbClr val="585858"/>
                </a:solidFill>
                <a:latin typeface="Verdana"/>
                <a:cs typeface="Verdana"/>
              </a:rPr>
              <a:t>i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n</a:t>
            </a:r>
            <a:r>
              <a:rPr sz="609" kern="0" spc="-13" dirty="0">
                <a:solidFill>
                  <a:srgbClr val="585858"/>
                </a:solidFill>
                <a:latin typeface="Verdana"/>
                <a:cs typeface="Verdana"/>
              </a:rPr>
              <a:t>v</a:t>
            </a:r>
            <a:r>
              <a:rPr sz="609" kern="0" spc="16" dirty="0">
                <a:solidFill>
                  <a:srgbClr val="585858"/>
                </a:solidFill>
                <a:latin typeface="Verdana"/>
                <a:cs typeface="Verdana"/>
              </a:rPr>
              <a:t>o</a:t>
            </a:r>
            <a:r>
              <a:rPr sz="609" kern="0" spc="-10" dirty="0">
                <a:solidFill>
                  <a:srgbClr val="585858"/>
                </a:solidFill>
                <a:latin typeface="Verdana"/>
                <a:cs typeface="Verdana"/>
              </a:rPr>
              <a:t>lv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e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s	ma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j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o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r  companies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of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the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ICT</a:t>
            </a:r>
            <a:r>
              <a:rPr sz="609" b="1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and</a:t>
            </a:r>
            <a:r>
              <a:rPr sz="609" b="1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the </a:t>
            </a:r>
            <a:r>
              <a:rPr sz="609" b="1" kern="0" spc="-199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health care</a:t>
            </a:r>
            <a:r>
              <a:rPr sz="609" b="1" kern="0" spc="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sector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.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/>
            <a:endParaRPr sz="67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12801" marR="2736963" defTabSz="586405">
              <a:lnSpc>
                <a:spcPct val="123300"/>
              </a:lnSpc>
              <a:spcBef>
                <a:spcPts val="3"/>
              </a:spcBef>
            </a:pPr>
            <a:r>
              <a:rPr sz="609" kern="0" spc="-13" dirty="0">
                <a:solidFill>
                  <a:srgbClr val="585858"/>
                </a:solidFill>
                <a:latin typeface="Verdana"/>
                <a:cs typeface="Verdana"/>
              </a:rPr>
              <a:t>We</a:t>
            </a:r>
            <a:r>
              <a:rPr sz="609" kern="0" spc="87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joined</a:t>
            </a:r>
            <a:r>
              <a:rPr sz="609" kern="0" spc="71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forces</a:t>
            </a:r>
            <a:r>
              <a:rPr sz="609" kern="0" spc="77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to</a:t>
            </a:r>
            <a:r>
              <a:rPr sz="609" kern="0" spc="8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co-create </a:t>
            </a:r>
            <a:r>
              <a:rPr sz="609" kern="0" spc="-20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more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responsible</a:t>
            </a:r>
            <a:r>
              <a:rPr sz="609" b="1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approaches </a:t>
            </a:r>
            <a:r>
              <a:rPr sz="609" b="1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b="1" kern="0" spc="-3" dirty="0">
                <a:solidFill>
                  <a:srgbClr val="585858"/>
                </a:solidFill>
                <a:latin typeface="Verdana"/>
                <a:cs typeface="Verdana"/>
              </a:rPr>
              <a:t>to</a:t>
            </a:r>
            <a:r>
              <a:rPr sz="609" b="1" kern="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b="1" kern="0" spc="-3" dirty="0">
                <a:solidFill>
                  <a:srgbClr val="585858"/>
                </a:solidFill>
                <a:latin typeface="Verdana"/>
                <a:cs typeface="Verdana"/>
              </a:rPr>
              <a:t>innovation</a:t>
            </a:r>
            <a:r>
              <a:rPr sz="609" kern="0" spc="-3" dirty="0">
                <a:solidFill>
                  <a:srgbClr val="585858"/>
                </a:solidFill>
                <a:latin typeface="Verdana"/>
                <a:cs typeface="Verdana"/>
              </a:rPr>
              <a:t>in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the</a:t>
            </a:r>
            <a:r>
              <a:rPr sz="609" kern="0" spc="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area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 of </a:t>
            </a:r>
            <a:r>
              <a:rPr sz="609" kern="0" spc="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smart</a:t>
            </a:r>
            <a:r>
              <a:rPr sz="609" kern="0" spc="-1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homes</a:t>
            </a:r>
            <a:r>
              <a:rPr sz="609" kern="0" spc="-1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spc="3" dirty="0">
                <a:solidFill>
                  <a:srgbClr val="585858"/>
                </a:solidFill>
                <a:latin typeface="Verdana"/>
                <a:cs typeface="Verdana"/>
              </a:rPr>
              <a:t>and</a:t>
            </a:r>
            <a:r>
              <a:rPr sz="609" kern="0" spc="-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smart</a:t>
            </a:r>
            <a:r>
              <a:rPr sz="609" kern="0" spc="-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609" kern="0" dirty="0">
                <a:solidFill>
                  <a:srgbClr val="585858"/>
                </a:solidFill>
                <a:latin typeface="Verdana"/>
                <a:cs typeface="Verdana"/>
              </a:rPr>
              <a:t>health</a:t>
            </a:r>
            <a:r>
              <a:rPr sz="609" kern="0" dirty="0">
                <a:solidFill>
                  <a:srgbClr val="101211"/>
                </a:solidFill>
                <a:latin typeface="Verdana"/>
                <a:cs typeface="Verdana"/>
              </a:rPr>
              <a:t>.</a:t>
            </a:r>
            <a:endParaRPr sz="60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011477" y="3745796"/>
            <a:ext cx="4164891" cy="2342064"/>
            <a:chOff x="527938" y="5840666"/>
            <a:chExt cx="6494145" cy="3651885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61428" y="9258300"/>
              <a:ext cx="769825" cy="1524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27939" y="5840666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4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51453"/>
                  </a:lnTo>
                  <a:lnTo>
                    <a:pt x="6493523" y="3651453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7938" y="5841999"/>
              <a:ext cx="6493522" cy="33946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5071" y="6246862"/>
              <a:ext cx="2215515" cy="3119120"/>
            </a:xfrm>
            <a:custGeom>
              <a:avLst/>
              <a:gdLst/>
              <a:ahLst/>
              <a:cxnLst/>
              <a:rect l="l" t="t" r="r" b="b"/>
              <a:pathLst>
                <a:path w="2215515" h="3119120">
                  <a:moveTo>
                    <a:pt x="2215261" y="368198"/>
                  </a:moveTo>
                  <a:lnTo>
                    <a:pt x="2212365" y="321919"/>
                  </a:lnTo>
                  <a:lnTo>
                    <a:pt x="2203945" y="277380"/>
                  </a:lnTo>
                  <a:lnTo>
                    <a:pt x="2190331" y="234924"/>
                  </a:lnTo>
                  <a:lnTo>
                    <a:pt x="2171877" y="194894"/>
                  </a:lnTo>
                  <a:lnTo>
                    <a:pt x="2148929" y="157632"/>
                  </a:lnTo>
                  <a:lnTo>
                    <a:pt x="2121827" y="123469"/>
                  </a:lnTo>
                  <a:lnTo>
                    <a:pt x="2090953" y="92760"/>
                  </a:lnTo>
                  <a:lnTo>
                    <a:pt x="2056612" y="65836"/>
                  </a:lnTo>
                  <a:lnTo>
                    <a:pt x="2019185" y="43053"/>
                  </a:lnTo>
                  <a:lnTo>
                    <a:pt x="1979015" y="24726"/>
                  </a:lnTo>
                  <a:lnTo>
                    <a:pt x="1936445" y="11226"/>
                  </a:lnTo>
                  <a:lnTo>
                    <a:pt x="1891830" y="2870"/>
                  </a:lnTo>
                  <a:lnTo>
                    <a:pt x="1845513" y="0"/>
                  </a:lnTo>
                  <a:lnTo>
                    <a:pt x="369735" y="0"/>
                  </a:lnTo>
                  <a:lnTo>
                    <a:pt x="323405" y="2870"/>
                  </a:lnTo>
                  <a:lnTo>
                    <a:pt x="278790" y="11226"/>
                  </a:lnTo>
                  <a:lnTo>
                    <a:pt x="236220" y="24726"/>
                  </a:lnTo>
                  <a:lnTo>
                    <a:pt x="196049" y="43053"/>
                  </a:lnTo>
                  <a:lnTo>
                    <a:pt x="158623" y="65836"/>
                  </a:lnTo>
                  <a:lnTo>
                    <a:pt x="124294" y="92760"/>
                  </a:lnTo>
                  <a:lnTo>
                    <a:pt x="93408" y="123469"/>
                  </a:lnTo>
                  <a:lnTo>
                    <a:pt x="66319" y="157632"/>
                  </a:lnTo>
                  <a:lnTo>
                    <a:pt x="43370" y="194894"/>
                  </a:lnTo>
                  <a:lnTo>
                    <a:pt x="24917" y="234924"/>
                  </a:lnTo>
                  <a:lnTo>
                    <a:pt x="11303" y="277380"/>
                  </a:lnTo>
                  <a:lnTo>
                    <a:pt x="2882" y="321919"/>
                  </a:lnTo>
                  <a:lnTo>
                    <a:pt x="0" y="368198"/>
                  </a:lnTo>
                  <a:lnTo>
                    <a:pt x="0" y="2749245"/>
                  </a:lnTo>
                  <a:lnTo>
                    <a:pt x="2882" y="2795574"/>
                  </a:lnTo>
                  <a:lnTo>
                    <a:pt x="11303" y="2840190"/>
                  </a:lnTo>
                  <a:lnTo>
                    <a:pt x="24917" y="2882760"/>
                  </a:lnTo>
                  <a:lnTo>
                    <a:pt x="43370" y="2922930"/>
                  </a:lnTo>
                  <a:lnTo>
                    <a:pt x="66319" y="2960357"/>
                  </a:lnTo>
                  <a:lnTo>
                    <a:pt x="93408" y="2994698"/>
                  </a:lnTo>
                  <a:lnTo>
                    <a:pt x="124294" y="3025571"/>
                  </a:lnTo>
                  <a:lnTo>
                    <a:pt x="158623" y="3052673"/>
                  </a:lnTo>
                  <a:lnTo>
                    <a:pt x="196049" y="3075622"/>
                  </a:lnTo>
                  <a:lnTo>
                    <a:pt x="236220" y="3094075"/>
                  </a:lnTo>
                  <a:lnTo>
                    <a:pt x="278790" y="3107690"/>
                  </a:lnTo>
                  <a:lnTo>
                    <a:pt x="323405" y="3116110"/>
                  </a:lnTo>
                  <a:lnTo>
                    <a:pt x="369735" y="3118993"/>
                  </a:lnTo>
                  <a:lnTo>
                    <a:pt x="1845513" y="3118993"/>
                  </a:lnTo>
                  <a:lnTo>
                    <a:pt x="1891830" y="3116110"/>
                  </a:lnTo>
                  <a:lnTo>
                    <a:pt x="1936445" y="3107690"/>
                  </a:lnTo>
                  <a:lnTo>
                    <a:pt x="1979015" y="3094075"/>
                  </a:lnTo>
                  <a:lnTo>
                    <a:pt x="2019185" y="3075622"/>
                  </a:lnTo>
                  <a:lnTo>
                    <a:pt x="2056612" y="3052673"/>
                  </a:lnTo>
                  <a:lnTo>
                    <a:pt x="2090953" y="3025571"/>
                  </a:lnTo>
                  <a:lnTo>
                    <a:pt x="2121827" y="2994698"/>
                  </a:lnTo>
                  <a:lnTo>
                    <a:pt x="2148929" y="2960357"/>
                  </a:lnTo>
                  <a:lnTo>
                    <a:pt x="2171877" y="2922930"/>
                  </a:lnTo>
                  <a:lnTo>
                    <a:pt x="2190331" y="2882760"/>
                  </a:lnTo>
                  <a:lnTo>
                    <a:pt x="2203945" y="2840190"/>
                  </a:lnTo>
                  <a:lnTo>
                    <a:pt x="2212365" y="2795574"/>
                  </a:lnTo>
                  <a:lnTo>
                    <a:pt x="2215261" y="2749245"/>
                  </a:lnTo>
                  <a:lnTo>
                    <a:pt x="2215261" y="368198"/>
                  </a:lnTo>
                  <a:close/>
                </a:path>
              </a:pathLst>
            </a:custGeom>
            <a:solidFill>
              <a:srgbClr val="91CF4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111951" y="3763053"/>
            <a:ext cx="2128668" cy="2150082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defTabSz="586405">
              <a:spcBef>
                <a:spcPts val="71"/>
              </a:spcBef>
            </a:pPr>
            <a:r>
              <a:rPr sz="1122" b="1" kern="0" spc="67" dirty="0">
                <a:solidFill>
                  <a:srgbClr val="FFFFFF"/>
                </a:solidFill>
                <a:latin typeface="Verdana"/>
                <a:cs typeface="Verdana"/>
              </a:rPr>
              <a:t>CSR</a:t>
            </a:r>
            <a:r>
              <a:rPr sz="1122" b="1" kern="0" spc="19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55" dirty="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sz="1122" b="1" kern="0" spc="19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122" b="1" kern="0" spc="19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87" dirty="0">
                <a:solidFill>
                  <a:srgbClr val="FFFFFF"/>
                </a:solidFill>
                <a:latin typeface="Verdana"/>
                <a:cs typeface="Verdana"/>
              </a:rPr>
              <a:t>starting</a:t>
            </a:r>
            <a:r>
              <a:rPr sz="1122" b="1" kern="0" spc="2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80" dirty="0">
                <a:solidFill>
                  <a:srgbClr val="FFFFFF"/>
                </a:solidFill>
                <a:latin typeface="Verdana"/>
                <a:cs typeface="Verdana"/>
              </a:rPr>
              <a:t>point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753774" algn="ctr" defTabSz="586405">
              <a:spcBef>
                <a:spcPts val="1193"/>
              </a:spcBef>
            </a:pPr>
            <a:r>
              <a:rPr sz="1347" b="1" kern="0" spc="10" dirty="0">
                <a:solidFill>
                  <a:srgbClr val="FFFFFF"/>
                </a:solidFill>
                <a:latin typeface="Verdana"/>
                <a:cs typeface="Verdana"/>
              </a:rPr>
              <a:t>CSR</a:t>
            </a:r>
            <a:endParaRPr sz="1347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22345" marR="976120" algn="ctr" defTabSz="586405">
              <a:lnSpc>
                <a:spcPct val="103299"/>
              </a:lnSpc>
              <a:spcBef>
                <a:spcPts val="818"/>
              </a:spcBef>
            </a:pP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key</a:t>
            </a:r>
            <a:r>
              <a:rPr sz="930" kern="0" spc="-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930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societal </a:t>
            </a:r>
            <a:r>
              <a:rPr sz="930" kern="0" spc="-31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acceptance</a:t>
            </a:r>
            <a:endParaRPr sz="93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50266" marR="906077" algn="ctr" defTabSz="586405">
              <a:lnSpc>
                <a:spcPct val="102600"/>
              </a:lnSpc>
              <a:spcBef>
                <a:spcPts val="821"/>
              </a:spcBef>
            </a:pPr>
            <a:r>
              <a:rPr sz="930" kern="0" spc="3" dirty="0">
                <a:solidFill>
                  <a:srgbClr val="FFFFFF"/>
                </a:solidFill>
                <a:latin typeface="Verdana"/>
                <a:cs typeface="Verdana"/>
              </a:rPr>
              <a:t>links </a:t>
            </a:r>
            <a:r>
              <a:rPr sz="930" kern="0" spc="13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global </a:t>
            </a:r>
            <a:r>
              <a:rPr sz="930" kern="0" spc="16" dirty="0">
                <a:solidFill>
                  <a:srgbClr val="FFFFFF"/>
                </a:solidFill>
                <a:latin typeface="Verdana"/>
                <a:cs typeface="Verdana"/>
              </a:rPr>
              <a:t>SD </a:t>
            </a:r>
            <a:r>
              <a:rPr sz="930" kern="0" spc="-31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goals</a:t>
            </a:r>
            <a:r>
              <a:rPr sz="930" kern="0" spc="1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(SDGs)</a:t>
            </a:r>
            <a:endParaRPr sz="93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331482" marR="1086478" algn="ctr" defTabSz="586405">
              <a:lnSpc>
                <a:spcPct val="103299"/>
              </a:lnSpc>
              <a:spcBef>
                <a:spcPts val="605"/>
              </a:spcBef>
            </a:pP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ta</a:t>
            </a:r>
            <a:r>
              <a:rPr sz="930" kern="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eh</a:t>
            </a:r>
            <a:r>
              <a:rPr sz="930" kern="0" spc="13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930" kern="0" spc="-13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der  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approach</a:t>
            </a:r>
            <a:endParaRPr sz="93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52480" marR="1007069" algn="ctr" defTabSz="586405">
              <a:lnSpc>
                <a:spcPct val="100899"/>
              </a:lnSpc>
              <a:spcBef>
                <a:spcPts val="609"/>
              </a:spcBef>
            </a:pPr>
            <a:r>
              <a:rPr sz="1218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218" b="1" kern="0" spc="-4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18" b="1" kern="0" spc="3" dirty="0">
                <a:solidFill>
                  <a:srgbClr val="FFFFFF"/>
                </a:solidFill>
                <a:latin typeface="Verdana"/>
                <a:cs typeface="Verdana"/>
              </a:rPr>
              <a:t>broader </a:t>
            </a:r>
            <a:r>
              <a:rPr sz="1218" b="1" kern="0" spc="-40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18" b="1" kern="0" spc="3" dirty="0">
                <a:solidFill>
                  <a:srgbClr val="FFFFFF"/>
                </a:solidFill>
                <a:latin typeface="Verdana"/>
                <a:cs typeface="Verdana"/>
              </a:rPr>
              <a:t>view</a:t>
            </a:r>
            <a:endParaRPr sz="1218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15742" y="4006334"/>
            <a:ext cx="1462008" cy="2000386"/>
          </a:xfrm>
          <a:custGeom>
            <a:avLst/>
            <a:gdLst/>
            <a:ahLst/>
            <a:cxnLst/>
            <a:rect l="l" t="t" r="r" b="b"/>
            <a:pathLst>
              <a:path w="2279650" h="3119120">
                <a:moveTo>
                  <a:pt x="2279116" y="378815"/>
                </a:moveTo>
                <a:lnTo>
                  <a:pt x="2276144" y="331165"/>
                </a:lnTo>
                <a:lnTo>
                  <a:pt x="2267483" y="285305"/>
                </a:lnTo>
                <a:lnTo>
                  <a:pt x="2253500" y="241604"/>
                </a:lnTo>
                <a:lnTo>
                  <a:pt x="2234527" y="200418"/>
                </a:lnTo>
                <a:lnTo>
                  <a:pt x="2210943" y="162077"/>
                </a:lnTo>
                <a:lnTo>
                  <a:pt x="2183092" y="126936"/>
                </a:lnTo>
                <a:lnTo>
                  <a:pt x="2151329" y="95364"/>
                </a:lnTo>
                <a:lnTo>
                  <a:pt x="2116023" y="67678"/>
                </a:lnTo>
                <a:lnTo>
                  <a:pt x="2077529" y="44246"/>
                </a:lnTo>
                <a:lnTo>
                  <a:pt x="2036191" y="25412"/>
                </a:lnTo>
                <a:lnTo>
                  <a:pt x="1992376" y="11531"/>
                </a:lnTo>
                <a:lnTo>
                  <a:pt x="1946440" y="2946"/>
                </a:lnTo>
                <a:lnTo>
                  <a:pt x="1898751" y="0"/>
                </a:lnTo>
                <a:lnTo>
                  <a:pt x="380365" y="0"/>
                </a:lnTo>
                <a:lnTo>
                  <a:pt x="332663" y="2946"/>
                </a:lnTo>
                <a:lnTo>
                  <a:pt x="286740" y="11531"/>
                </a:lnTo>
                <a:lnTo>
                  <a:pt x="242925" y="25412"/>
                </a:lnTo>
                <a:lnTo>
                  <a:pt x="201599" y="44246"/>
                </a:lnTo>
                <a:lnTo>
                  <a:pt x="163093" y="67678"/>
                </a:lnTo>
                <a:lnTo>
                  <a:pt x="127787" y="95364"/>
                </a:lnTo>
                <a:lnTo>
                  <a:pt x="96024" y="126936"/>
                </a:lnTo>
                <a:lnTo>
                  <a:pt x="68173" y="162077"/>
                </a:lnTo>
                <a:lnTo>
                  <a:pt x="44577" y="200418"/>
                </a:lnTo>
                <a:lnTo>
                  <a:pt x="25615" y="241604"/>
                </a:lnTo>
                <a:lnTo>
                  <a:pt x="11620" y="285305"/>
                </a:lnTo>
                <a:lnTo>
                  <a:pt x="2959" y="331165"/>
                </a:lnTo>
                <a:lnTo>
                  <a:pt x="0" y="378815"/>
                </a:lnTo>
                <a:lnTo>
                  <a:pt x="0" y="2738590"/>
                </a:lnTo>
                <a:lnTo>
                  <a:pt x="2959" y="2786278"/>
                </a:lnTo>
                <a:lnTo>
                  <a:pt x="11620" y="2832214"/>
                </a:lnTo>
                <a:lnTo>
                  <a:pt x="25615" y="2876016"/>
                </a:lnTo>
                <a:lnTo>
                  <a:pt x="44577" y="2917355"/>
                </a:lnTo>
                <a:lnTo>
                  <a:pt x="68173" y="2955848"/>
                </a:lnTo>
                <a:lnTo>
                  <a:pt x="96024" y="2991154"/>
                </a:lnTo>
                <a:lnTo>
                  <a:pt x="127787" y="3022917"/>
                </a:lnTo>
                <a:lnTo>
                  <a:pt x="163093" y="3050768"/>
                </a:lnTo>
                <a:lnTo>
                  <a:pt x="201599" y="3074365"/>
                </a:lnTo>
                <a:lnTo>
                  <a:pt x="242925" y="3093326"/>
                </a:lnTo>
                <a:lnTo>
                  <a:pt x="286740" y="3107321"/>
                </a:lnTo>
                <a:lnTo>
                  <a:pt x="332663" y="3115983"/>
                </a:lnTo>
                <a:lnTo>
                  <a:pt x="380365" y="3118942"/>
                </a:lnTo>
                <a:lnTo>
                  <a:pt x="1898751" y="3118942"/>
                </a:lnTo>
                <a:lnTo>
                  <a:pt x="1946440" y="3115983"/>
                </a:lnTo>
                <a:lnTo>
                  <a:pt x="1992376" y="3107321"/>
                </a:lnTo>
                <a:lnTo>
                  <a:pt x="2036191" y="3093326"/>
                </a:lnTo>
                <a:lnTo>
                  <a:pt x="2077529" y="3074365"/>
                </a:lnTo>
                <a:lnTo>
                  <a:pt x="2116023" y="3050768"/>
                </a:lnTo>
                <a:lnTo>
                  <a:pt x="2151329" y="3022917"/>
                </a:lnTo>
                <a:lnTo>
                  <a:pt x="2183092" y="2991154"/>
                </a:lnTo>
                <a:lnTo>
                  <a:pt x="2210943" y="2955848"/>
                </a:lnTo>
                <a:lnTo>
                  <a:pt x="2234527" y="2917355"/>
                </a:lnTo>
                <a:lnTo>
                  <a:pt x="2253500" y="2876016"/>
                </a:lnTo>
                <a:lnTo>
                  <a:pt x="2267483" y="2832214"/>
                </a:lnTo>
                <a:lnTo>
                  <a:pt x="2276144" y="2786278"/>
                </a:lnTo>
                <a:lnTo>
                  <a:pt x="2279116" y="2738590"/>
                </a:lnTo>
                <a:lnTo>
                  <a:pt x="2279116" y="378815"/>
                </a:lnTo>
                <a:close/>
              </a:path>
            </a:pathLst>
          </a:custGeom>
          <a:solidFill>
            <a:srgbClr val="E66400"/>
          </a:solidFill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64579" y="4086976"/>
            <a:ext cx="970464" cy="196881"/>
          </a:xfrm>
          <a:prstGeom prst="rect">
            <a:avLst/>
          </a:prstGeom>
        </p:spPr>
        <p:txBody>
          <a:bodyPr vert="horz" wrap="square" lIns="0" tIns="9366" rIns="0" bIns="0" rtlCol="0">
            <a:spAutoFit/>
          </a:bodyPr>
          <a:lstStyle/>
          <a:p>
            <a:pPr defTabSz="586405">
              <a:spcBef>
                <a:spcPts val="73"/>
              </a:spcBef>
            </a:pPr>
            <a:r>
              <a:rPr sz="1218" b="1" kern="0" spc="-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218" b="1" kern="0" spc="13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218" b="1" kern="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218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218" b="1" kern="0" spc="3" dirty="0">
                <a:solidFill>
                  <a:srgbClr val="FFFFFF"/>
                </a:solidFill>
                <a:latin typeface="Verdana"/>
                <a:cs typeface="Verdana"/>
              </a:rPr>
              <a:t>va</a:t>
            </a:r>
            <a:r>
              <a:rPr sz="1218" b="1" kern="0" spc="-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218" b="1" kern="0" dirty="0">
                <a:solidFill>
                  <a:srgbClr val="FFFFFF"/>
                </a:solidFill>
                <a:latin typeface="Verdana"/>
                <a:cs typeface="Verdana"/>
              </a:rPr>
              <a:t>ion</a:t>
            </a:r>
            <a:endParaRPr sz="1218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56756" y="4493858"/>
            <a:ext cx="986347" cy="842758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marR="3258" indent="276913" defTabSz="586405">
              <a:lnSpc>
                <a:spcPct val="102600"/>
              </a:lnSpc>
              <a:spcBef>
                <a:spcPts val="58"/>
              </a:spcBef>
            </a:pP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key 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 com</a:t>
            </a:r>
            <a:r>
              <a:rPr sz="930" kern="0" spc="16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30" kern="0" spc="-1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30" kern="0" spc="-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930" kern="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930" kern="0" spc="1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ss</a:t>
            </a:r>
            <a:endParaRPr sz="93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62306" marR="63527" indent="28913" defTabSz="586405">
              <a:lnSpc>
                <a:spcPct val="103299"/>
              </a:lnSpc>
              <a:spcBef>
                <a:spcPts val="398"/>
              </a:spcBef>
            </a:pP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technology</a:t>
            </a:r>
            <a:r>
              <a:rPr sz="930" kern="0" spc="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30" kern="0" spc="16" dirty="0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sz="930" kern="0" spc="-31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market</a:t>
            </a:r>
            <a:r>
              <a:rPr sz="930" kern="0" spc="-2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driven</a:t>
            </a:r>
            <a:endParaRPr sz="93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511" defTabSz="586405">
              <a:spcBef>
                <a:spcPts val="436"/>
              </a:spcBef>
            </a:pPr>
            <a:r>
              <a:rPr sz="930" kern="0" spc="6" dirty="0">
                <a:solidFill>
                  <a:srgbClr val="FFFFFF"/>
                </a:solidFill>
                <a:latin typeface="Verdana"/>
                <a:cs typeface="Verdana"/>
              </a:rPr>
              <a:t>forward</a:t>
            </a:r>
            <a:r>
              <a:rPr sz="930" kern="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30" kern="0" spc="3" dirty="0">
                <a:solidFill>
                  <a:srgbClr val="FFFFFF"/>
                </a:solidFill>
                <a:latin typeface="Verdana"/>
                <a:cs typeface="Verdana"/>
              </a:rPr>
              <a:t>looking</a:t>
            </a:r>
            <a:endParaRPr sz="93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10913" y="5470620"/>
            <a:ext cx="1077569" cy="371439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127462" marR="3258" indent="-127869" defTabSz="586405">
              <a:lnSpc>
                <a:spcPct val="100899"/>
              </a:lnSpc>
              <a:spcBef>
                <a:spcPts val="61"/>
              </a:spcBef>
            </a:pPr>
            <a:r>
              <a:rPr sz="1218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218" b="1" kern="0" spc="-4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18" b="1" kern="0" spc="3" dirty="0">
                <a:solidFill>
                  <a:srgbClr val="FFFFFF"/>
                </a:solidFill>
                <a:latin typeface="Verdana"/>
                <a:cs typeface="Verdana"/>
              </a:rPr>
              <a:t>pro-active </a:t>
            </a:r>
            <a:r>
              <a:rPr sz="1218" b="1" kern="0" spc="-40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18" b="1" kern="0" spc="3" dirty="0">
                <a:solidFill>
                  <a:srgbClr val="FFFFFF"/>
                </a:solidFill>
                <a:latin typeface="Verdana"/>
                <a:cs typeface="Verdana"/>
              </a:rPr>
              <a:t>approach</a:t>
            </a:r>
            <a:endParaRPr sz="1218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439986" y="4065833"/>
            <a:ext cx="1284449" cy="893088"/>
          </a:xfrm>
          <a:custGeom>
            <a:avLst/>
            <a:gdLst/>
            <a:ahLst/>
            <a:cxnLst/>
            <a:rect l="l" t="t" r="r" b="b"/>
            <a:pathLst>
              <a:path w="2002789" h="1392554">
                <a:moveTo>
                  <a:pt x="2002180" y="695325"/>
                </a:moveTo>
                <a:lnTo>
                  <a:pt x="1521421" y="0"/>
                </a:lnTo>
                <a:lnTo>
                  <a:pt x="1521421" y="348399"/>
                </a:lnTo>
                <a:lnTo>
                  <a:pt x="0" y="348399"/>
                </a:lnTo>
                <a:lnTo>
                  <a:pt x="0" y="1043724"/>
                </a:lnTo>
                <a:lnTo>
                  <a:pt x="1521421" y="1043724"/>
                </a:lnTo>
                <a:lnTo>
                  <a:pt x="1521421" y="1392135"/>
                </a:lnTo>
                <a:lnTo>
                  <a:pt x="2002180" y="695325"/>
                </a:lnTo>
                <a:close/>
              </a:path>
            </a:pathLst>
          </a:custGeom>
          <a:solidFill>
            <a:srgbClr val="91CF4F"/>
          </a:solidFill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51211" y="4298685"/>
            <a:ext cx="914671" cy="375478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R="3258" algn="ctr" defTabSz="586405">
              <a:lnSpc>
                <a:spcPct val="102200"/>
              </a:lnSpc>
              <a:spcBef>
                <a:spcPts val="61"/>
              </a:spcBef>
            </a:pPr>
            <a:r>
              <a:rPr sz="802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802" kern="0" spc="10" dirty="0">
                <a:solidFill>
                  <a:srgbClr val="FFFFFF"/>
                </a:solidFill>
                <a:latin typeface="Verdana"/>
                <a:cs typeface="Verdana"/>
              </a:rPr>
              <a:t>lign</a:t>
            </a:r>
            <a:r>
              <a:rPr sz="802" kern="0" spc="1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802" kern="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802" kern="0" spc="1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802" kern="0" spc="-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kern="0" spc="16" dirty="0">
                <a:solidFill>
                  <a:srgbClr val="FFFFFF"/>
                </a:solidFill>
                <a:latin typeface="Verdana"/>
                <a:cs typeface="Verdana"/>
              </a:rPr>
              <a:t>bu</a:t>
            </a:r>
            <a:r>
              <a:rPr sz="802" kern="0" spc="6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802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802" kern="0" spc="1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802" kern="0" spc="3" dirty="0">
                <a:solidFill>
                  <a:srgbClr val="FFFFFF"/>
                </a:solidFill>
                <a:latin typeface="Verdana"/>
                <a:cs typeface="Verdana"/>
              </a:rPr>
              <a:t>ess  </a:t>
            </a:r>
            <a:r>
              <a:rPr sz="802" kern="0" spc="6" dirty="0">
                <a:solidFill>
                  <a:srgbClr val="FFFFFF"/>
                </a:solidFill>
                <a:latin typeface="Verdana"/>
                <a:cs typeface="Verdana"/>
              </a:rPr>
              <a:t>interests </a:t>
            </a:r>
            <a:r>
              <a:rPr sz="802" kern="0" spc="1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802" kern="0" spc="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kern="0" spc="6" dirty="0">
                <a:solidFill>
                  <a:srgbClr val="FFFFFF"/>
                </a:solidFill>
                <a:latin typeface="Verdana"/>
                <a:cs typeface="Verdana"/>
              </a:rPr>
              <a:t>societal</a:t>
            </a:r>
            <a:r>
              <a:rPr sz="802" kern="0" spc="-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kern="0" spc="10" dirty="0">
                <a:solidFill>
                  <a:srgbClr val="FFFFFF"/>
                </a:solidFill>
                <a:latin typeface="Verdana"/>
                <a:cs typeface="Verdana"/>
              </a:rPr>
              <a:t>needs</a:t>
            </a:r>
            <a:endParaRPr sz="80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36553" y="5107931"/>
            <a:ext cx="1279563" cy="851141"/>
          </a:xfrm>
          <a:custGeom>
            <a:avLst/>
            <a:gdLst/>
            <a:ahLst/>
            <a:cxnLst/>
            <a:rect l="l" t="t" r="r" b="b"/>
            <a:pathLst>
              <a:path w="1995170" h="1327150">
                <a:moveTo>
                  <a:pt x="1994585" y="331685"/>
                </a:moveTo>
                <a:lnTo>
                  <a:pt x="514248" y="331685"/>
                </a:lnTo>
                <a:lnTo>
                  <a:pt x="514248" y="0"/>
                </a:lnTo>
                <a:lnTo>
                  <a:pt x="0" y="663371"/>
                </a:lnTo>
                <a:lnTo>
                  <a:pt x="514248" y="1326705"/>
                </a:lnTo>
                <a:lnTo>
                  <a:pt x="514248" y="995006"/>
                </a:lnTo>
                <a:lnTo>
                  <a:pt x="1994585" y="995006"/>
                </a:lnTo>
                <a:lnTo>
                  <a:pt x="1994585" y="331685"/>
                </a:lnTo>
                <a:close/>
              </a:path>
            </a:pathLst>
          </a:custGeom>
          <a:solidFill>
            <a:srgbClr val="E66400"/>
          </a:solidFill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38517" y="5330049"/>
            <a:ext cx="1046211" cy="375478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R="3258" algn="ctr" defTabSz="586405">
              <a:lnSpc>
                <a:spcPct val="102200"/>
              </a:lnSpc>
              <a:spcBef>
                <a:spcPts val="61"/>
              </a:spcBef>
            </a:pPr>
            <a:r>
              <a:rPr sz="802" kern="0" spc="6" dirty="0">
                <a:solidFill>
                  <a:srgbClr val="FFFFFF"/>
                </a:solidFill>
                <a:latin typeface="Verdana"/>
                <a:cs typeface="Verdana"/>
              </a:rPr>
              <a:t>Having</a:t>
            </a:r>
            <a:r>
              <a:rPr sz="802" kern="0" spc="-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kern="0" spc="6" dirty="0">
                <a:solidFill>
                  <a:srgbClr val="FFFFFF"/>
                </a:solidFill>
                <a:latin typeface="Verdana"/>
                <a:cs typeface="Verdana"/>
              </a:rPr>
              <a:t>real</a:t>
            </a:r>
            <a:r>
              <a:rPr sz="802" kern="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kern="0" spc="6" dirty="0">
                <a:solidFill>
                  <a:srgbClr val="FFFFFF"/>
                </a:solidFill>
                <a:latin typeface="Verdana"/>
                <a:cs typeface="Verdana"/>
              </a:rPr>
              <a:t>impacts </a:t>
            </a:r>
            <a:r>
              <a:rPr sz="802" kern="0" spc="-2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kern="0" spc="1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802" kern="0" spc="6" dirty="0">
                <a:solidFill>
                  <a:srgbClr val="FFFFFF"/>
                </a:solidFill>
                <a:latin typeface="Verdana"/>
                <a:cs typeface="Verdana"/>
              </a:rPr>
              <a:t>co-designing </a:t>
            </a:r>
            <a:r>
              <a:rPr sz="802" kern="0" spc="10" dirty="0">
                <a:solidFill>
                  <a:srgbClr val="FFFFFF"/>
                </a:solidFill>
                <a:latin typeface="Verdana"/>
                <a:cs typeface="Verdana"/>
              </a:rPr>
              <a:t> the</a:t>
            </a:r>
            <a:r>
              <a:rPr sz="802" kern="0" spc="-1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2" kern="0" spc="10" dirty="0">
                <a:solidFill>
                  <a:srgbClr val="FFFFFF"/>
                </a:solidFill>
                <a:latin typeface="Verdana"/>
                <a:cs typeface="Verdana"/>
              </a:rPr>
              <a:t>future</a:t>
            </a:r>
            <a:endParaRPr sz="80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15395" y="3749705"/>
            <a:ext cx="4155932" cy="2333105"/>
          </a:xfrm>
          <a:custGeom>
            <a:avLst/>
            <a:gdLst/>
            <a:ahLst/>
            <a:cxnLst/>
            <a:rect l="l" t="t" r="r" b="b"/>
            <a:pathLst>
              <a:path w="6480175" h="3637915">
                <a:moveTo>
                  <a:pt x="0" y="0"/>
                </a:moveTo>
                <a:lnTo>
                  <a:pt x="6479832" y="0"/>
                </a:lnTo>
                <a:lnTo>
                  <a:pt x="6479832" y="3637762"/>
                </a:lnTo>
                <a:lnTo>
                  <a:pt x="0" y="3637762"/>
                </a:lnTo>
                <a:lnTo>
                  <a:pt x="0" y="0"/>
                </a:lnTo>
                <a:close/>
              </a:path>
            </a:pathLst>
          </a:custGeom>
          <a:ln w="12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4936935" y="4225076"/>
            <a:ext cx="179378" cy="108897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24434" defTabSz="586405">
              <a:spcBef>
                <a:spcPts val="80"/>
              </a:spcBef>
            </a:pPr>
            <a:fld id="{81D60167-4931-47E6-BA6A-407CBD079E47}" type="slidenum">
              <a:rPr kern="0" spc="16" dirty="0">
                <a:solidFill>
                  <a:prstClr val="black"/>
                </a:solidFill>
              </a:rPr>
              <a:pPr marL="24434" defTabSz="586405">
                <a:spcBef>
                  <a:spcPts val="80"/>
                </a:spcBef>
              </a:pPr>
              <a:t>33</a:t>
            </a:fld>
            <a:endParaRPr kern="0" spc="1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28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7259" y="29487"/>
            <a:ext cx="515572" cy="108486"/>
          </a:xfrm>
          <a:prstGeom prst="rect">
            <a:avLst/>
          </a:prstGeom>
        </p:spPr>
        <p:txBody>
          <a:bodyPr vert="horz" wrap="square" lIns="0" tIns="9774" rIns="0" bIns="0" rtlCol="0">
            <a:spAutoFit/>
          </a:bodyPr>
          <a:lstStyle/>
          <a:p>
            <a:pPr marL="8145" defTabSz="586405">
              <a:spcBef>
                <a:spcPts val="77"/>
              </a:spcBef>
            </a:pPr>
            <a:r>
              <a:rPr sz="641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14.10.2021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1477" y="768804"/>
            <a:ext cx="4164891" cy="2342064"/>
            <a:chOff x="527938" y="1198765"/>
            <a:chExt cx="6494145" cy="3651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1428" y="4612881"/>
              <a:ext cx="769825" cy="1582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7939" y="1198765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5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51466"/>
                  </a:lnTo>
                  <a:lnTo>
                    <a:pt x="6493523" y="3651466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938" y="1198765"/>
              <a:ext cx="6493522" cy="3379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7899" y="4040794"/>
              <a:ext cx="2753067" cy="58200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103806" y="786029"/>
            <a:ext cx="2190976" cy="181722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marL="8145" defTabSz="586405">
              <a:spcBef>
                <a:spcPts val="71"/>
              </a:spcBef>
            </a:pP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Responsible</a:t>
            </a:r>
            <a:r>
              <a:rPr sz="1122" b="1" kern="0" spc="1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90" dirty="0">
                <a:solidFill>
                  <a:srgbClr val="FFFFFF"/>
                </a:solidFill>
                <a:latin typeface="Verdana"/>
                <a:cs typeface="Verdana"/>
              </a:rPr>
              <a:t>Innovation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067091" y="1057598"/>
          <a:ext cx="4027650" cy="49028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8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8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Responsibility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4480" marB="0">
                    <a:lnR w="85229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A17A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…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for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impacts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2036" marB="0">
                    <a:lnL w="85229">
                      <a:solidFill>
                        <a:srgbClr val="FFFFFF"/>
                      </a:solidFill>
                      <a:prstDash val="solid"/>
                    </a:lnL>
                    <a:lnR w="85166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A17A00"/>
                    </a:solidFill>
                  </a:tcPr>
                </a:tc>
                <a:tc>
                  <a:txBody>
                    <a:bodyPr/>
                    <a:lstStyle/>
                    <a:p>
                      <a:pPr marL="307340" marR="291465" indent="80010">
                        <a:lnSpc>
                          <a:spcPct val="101800"/>
                        </a:lnSpc>
                        <a:spcBef>
                          <a:spcPts val="1000"/>
                        </a:spcBef>
                      </a:pP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…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towards </a:t>
                      </a:r>
                      <a:r>
                        <a:rPr sz="6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akehol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rs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81449" marB="0">
                    <a:lnL w="85166">
                      <a:solidFill>
                        <a:srgbClr val="FFFFFF"/>
                      </a:solidFill>
                      <a:prstDash val="solid"/>
                    </a:lnL>
                    <a:lnR w="85178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A17A00"/>
                    </a:solidFill>
                  </a:tcPr>
                </a:tc>
                <a:tc>
                  <a:txBody>
                    <a:bodyPr/>
                    <a:lstStyle/>
                    <a:p>
                      <a:pPr marL="477520" marR="393065" indent="-24765">
                        <a:lnSpc>
                          <a:spcPct val="101800"/>
                        </a:lnSpc>
                        <a:spcBef>
                          <a:spcPts val="1000"/>
                        </a:spcBef>
                      </a:pP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…</a:t>
                      </a:r>
                      <a:r>
                        <a:rPr sz="600" b="1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within </a:t>
                      </a:r>
                      <a:r>
                        <a:rPr sz="600" b="1" spc="-3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systems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81449" marB="0">
                    <a:lnL w="85178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A17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9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8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Innovate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3665" marB="0">
                    <a:lnR w="85229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38606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…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with</a:t>
                      </a:r>
                      <a:r>
                        <a:rPr sz="600" b="1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purpose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1222" marB="0">
                    <a:lnL w="85229">
                      <a:solidFill>
                        <a:srgbClr val="FFFFFF"/>
                      </a:solidFill>
                      <a:prstDash val="solid"/>
                    </a:lnL>
                    <a:lnR w="85166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38606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</a:pP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…</a:t>
                      </a:r>
                      <a:r>
                        <a:rPr sz="600" b="1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with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people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1222" marB="0">
                    <a:lnL w="85166">
                      <a:solidFill>
                        <a:srgbClr val="FFFFFF"/>
                      </a:solidFill>
                      <a:prstDash val="solid"/>
                    </a:lnL>
                    <a:lnR w="85178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38606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47980" marR="280670" indent="198755">
                        <a:lnSpc>
                          <a:spcPct val="101800"/>
                        </a:lnSpc>
                      </a:pP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…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at </a:t>
                      </a:r>
                      <a:r>
                        <a:rPr sz="6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 </a:t>
                      </a: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higher</a:t>
                      </a:r>
                      <a:r>
                        <a:rPr sz="600" b="1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level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1222" marB="0">
                    <a:lnL w="85178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3860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023">
                <a:tc>
                  <a:txBody>
                    <a:bodyPr/>
                    <a:lstStyle/>
                    <a:p>
                      <a:pPr marL="624840" marR="456565" indent="-190500">
                        <a:lnSpc>
                          <a:spcPct val="102200"/>
                        </a:lnSpc>
                        <a:spcBef>
                          <a:spcPts val="915"/>
                        </a:spcBef>
                      </a:pPr>
                      <a:r>
                        <a:rPr sz="8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u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  </a:t>
                      </a:r>
                      <a:r>
                        <a:rPr sz="8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Case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74526" marB="0">
                    <a:lnR w="85229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1CF4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584200" marR="138430" indent="-433705">
                        <a:lnSpc>
                          <a:spcPct val="101800"/>
                        </a:lnSpc>
                      </a:pP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Reduce 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risks</a:t>
                      </a:r>
                      <a:r>
                        <a:rPr sz="6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and </a:t>
                      </a:r>
                      <a:r>
                        <a:rPr sz="600" b="1" spc="-3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costs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1222" marB="0">
                    <a:lnL w="85229">
                      <a:solidFill>
                        <a:srgbClr val="FFFFFF"/>
                      </a:solidFill>
                      <a:prstDash val="solid"/>
                    </a:lnL>
                    <a:lnR w="85166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1CF4F"/>
                    </a:solidFill>
                  </a:tcPr>
                </a:tc>
                <a:tc>
                  <a:txBody>
                    <a:bodyPr/>
                    <a:lstStyle/>
                    <a:p>
                      <a:pPr marL="328295" marR="269240" indent="-45720" algn="ctr">
                        <a:lnSpc>
                          <a:spcPct val="101800"/>
                        </a:lnSpc>
                        <a:spcBef>
                          <a:spcPts val="610"/>
                        </a:spcBef>
                      </a:pPr>
                      <a:r>
                        <a:rPr sz="6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More and </a:t>
                      </a: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better</a:t>
                      </a:r>
                      <a:r>
                        <a:rPr sz="600" b="1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fitting </a:t>
                      </a:r>
                      <a:r>
                        <a:rPr sz="600" b="1" spc="-3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ideas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49684" marB="0">
                    <a:lnL w="85166">
                      <a:solidFill>
                        <a:srgbClr val="FFFFFF"/>
                      </a:solidFill>
                      <a:prstDash val="solid"/>
                    </a:lnL>
                    <a:lnR w="85178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1CF4F"/>
                    </a:solidFill>
                  </a:tcPr>
                </a:tc>
                <a:tc>
                  <a:txBody>
                    <a:bodyPr/>
                    <a:lstStyle/>
                    <a:p>
                      <a:pPr marL="123189" marR="60960" algn="ctr">
                        <a:lnSpc>
                          <a:spcPct val="101800"/>
                        </a:lnSpc>
                        <a:spcBef>
                          <a:spcPts val="610"/>
                        </a:spcBef>
                      </a:pPr>
                      <a:r>
                        <a:rPr sz="6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Game</a:t>
                      </a:r>
                      <a:r>
                        <a:rPr sz="600" b="1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Changers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&amp; </a:t>
                      </a:r>
                      <a:r>
                        <a:rPr sz="600" b="1" spc="-3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Radical </a:t>
                      </a:r>
                      <a:r>
                        <a:rPr sz="6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Innovation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49684" marB="0">
                    <a:lnL w="85178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1C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65">
                <a:tc>
                  <a:txBody>
                    <a:bodyPr/>
                    <a:lstStyle/>
                    <a:p>
                      <a:pPr marL="460375" marR="497205" indent="7620">
                        <a:lnSpc>
                          <a:spcPct val="102200"/>
                        </a:lnSpc>
                        <a:spcBef>
                          <a:spcPts val="980"/>
                        </a:spcBef>
                      </a:pPr>
                      <a:r>
                        <a:rPr sz="8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Societal </a:t>
                      </a:r>
                      <a:r>
                        <a:rPr sz="800" b="1" spc="-4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ben</a:t>
                      </a:r>
                      <a:r>
                        <a:rPr sz="8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79820" marB="0">
                    <a:lnR w="85229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8AB7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80695" marR="226060" indent="-257175">
                        <a:lnSpc>
                          <a:spcPct val="101800"/>
                        </a:lnSpc>
                      </a:pP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Avoid</a:t>
                      </a:r>
                      <a:r>
                        <a:rPr sz="600" b="1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negative </a:t>
                      </a:r>
                      <a:r>
                        <a:rPr sz="600" b="1" spc="-3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impacts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2036" marB="0">
                    <a:lnL w="85229">
                      <a:solidFill>
                        <a:srgbClr val="FFFFFF"/>
                      </a:solidFill>
                      <a:prstDash val="solid"/>
                    </a:lnL>
                    <a:lnR w="85166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8AB7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58775" marR="140970" indent="-222250">
                        <a:lnSpc>
                          <a:spcPct val="101800"/>
                        </a:lnSpc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Priority</a:t>
                      </a:r>
                      <a:r>
                        <a:rPr sz="600" b="1" spc="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setting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&amp; </a:t>
                      </a:r>
                      <a:r>
                        <a:rPr sz="600" b="1" spc="-3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desirability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2036" marB="0">
                    <a:lnL w="85166">
                      <a:solidFill>
                        <a:srgbClr val="FFFFFF"/>
                      </a:solidFill>
                      <a:prstDash val="solid"/>
                    </a:lnL>
                    <a:lnR w="85178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8AB7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89865" marR="149860" indent="208279">
                        <a:lnSpc>
                          <a:spcPct val="101800"/>
                        </a:lnSpc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Resilience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Sust.</a:t>
                      </a:r>
                      <a:r>
                        <a:rPr sz="600" b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Transition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2036" marB="0">
                    <a:lnL w="85178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8AB7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36830" algn="ctr">
                        <a:lnSpc>
                          <a:spcPct val="100000"/>
                        </a:lnSpc>
                      </a:pPr>
                      <a:r>
                        <a:rPr sz="80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Concepts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4072" marB="0">
                    <a:lnR w="85229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B15A3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34645" marR="347345" indent="10160">
                        <a:lnSpc>
                          <a:spcPct val="101800"/>
                        </a:lnSpc>
                      </a:pP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Technology </a:t>
                      </a:r>
                      <a:r>
                        <a:rPr sz="600" b="1" spc="-3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as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se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sme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2443" marB="0">
                    <a:lnL w="85229">
                      <a:solidFill>
                        <a:srgbClr val="FFFFFF"/>
                      </a:solidFill>
                      <a:prstDash val="solid"/>
                    </a:lnL>
                    <a:lnR w="85166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B15A3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75285" marR="285750" indent="-100965">
                        <a:lnSpc>
                          <a:spcPct val="101800"/>
                        </a:lnSpc>
                      </a:pP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Open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social </a:t>
                      </a:r>
                      <a:r>
                        <a:rPr sz="600" b="1" spc="-3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innovation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2443" marB="0">
                    <a:lnL w="85166">
                      <a:solidFill>
                        <a:srgbClr val="FFFFFF"/>
                      </a:solidFill>
                      <a:prstDash val="solid"/>
                    </a:lnL>
                    <a:lnR w="85178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B15A3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94640" marR="267970" indent="62230">
                        <a:lnSpc>
                          <a:spcPct val="101800"/>
                        </a:lnSpc>
                      </a:pP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Innovation </a:t>
                      </a:r>
                      <a:r>
                        <a:rPr sz="600" b="1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Ec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6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ms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2443" marB="0">
                    <a:lnL w="85178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B15A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015395" y="772681"/>
            <a:ext cx="4155932" cy="2333105"/>
          </a:xfrm>
          <a:custGeom>
            <a:avLst/>
            <a:gdLst/>
            <a:ahLst/>
            <a:cxnLst/>
            <a:rect l="l" t="t" r="r" b="b"/>
            <a:pathLst>
              <a:path w="6480175" h="3637915">
                <a:moveTo>
                  <a:pt x="0" y="0"/>
                </a:moveTo>
                <a:lnTo>
                  <a:pt x="6479832" y="0"/>
                </a:lnTo>
                <a:lnTo>
                  <a:pt x="6479832" y="3637800"/>
                </a:lnTo>
                <a:lnTo>
                  <a:pt x="0" y="3637800"/>
                </a:lnTo>
                <a:lnTo>
                  <a:pt x="0" y="0"/>
                </a:lnTo>
                <a:close/>
              </a:path>
            </a:pathLst>
          </a:custGeom>
          <a:ln w="12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011477" y="3745796"/>
            <a:ext cx="4164891" cy="2342064"/>
            <a:chOff x="527938" y="5840666"/>
            <a:chExt cx="6494145" cy="365188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1428" y="9258300"/>
              <a:ext cx="769825" cy="1524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27939" y="5840666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4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51453"/>
                  </a:lnTo>
                  <a:lnTo>
                    <a:pt x="6493523" y="3651453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938" y="5841999"/>
              <a:ext cx="6493522" cy="3394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3583" y="9301962"/>
              <a:ext cx="3122116" cy="1901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9199" y="9251746"/>
              <a:ext cx="3222701" cy="21753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015395" y="3749705"/>
            <a:ext cx="4155932" cy="195293"/>
          </a:xfrm>
          <a:prstGeom prst="rect">
            <a:avLst/>
          </a:prstGeom>
          <a:ln w="12171">
            <a:solidFill>
              <a:srgbClr val="000000"/>
            </a:solidFill>
          </a:ln>
        </p:spPr>
        <p:txBody>
          <a:bodyPr vert="horz" wrap="square" lIns="0" tIns="22398" rIns="0" bIns="0" rtlCol="0">
            <a:spAutoFit/>
          </a:bodyPr>
          <a:lstStyle/>
          <a:p>
            <a:pPr marL="96512" defTabSz="586405">
              <a:spcBef>
                <a:spcPts val="176"/>
              </a:spcBef>
            </a:pP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Responsible</a:t>
            </a:r>
            <a:r>
              <a:rPr sz="1122" b="1" kern="0" spc="2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90" dirty="0">
                <a:solidFill>
                  <a:srgbClr val="FFFFFF"/>
                </a:solidFill>
                <a:latin typeface="Verdana"/>
                <a:cs typeface="Verdana"/>
              </a:rPr>
              <a:t>Innovation</a:t>
            </a:r>
            <a:r>
              <a:rPr sz="1122" b="1" kern="0" spc="1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80" dirty="0">
                <a:solidFill>
                  <a:srgbClr val="FFFFFF"/>
                </a:solidFill>
                <a:latin typeface="Verdana"/>
                <a:cs typeface="Verdana"/>
              </a:rPr>
              <a:t>Labs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244690" y="4024856"/>
            <a:ext cx="3819140" cy="1629793"/>
            <a:chOff x="891578" y="6275794"/>
            <a:chExt cx="5955030" cy="254127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89500" y="7810500"/>
              <a:ext cx="1953950" cy="9893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83848" y="7807871"/>
              <a:ext cx="1962645" cy="99352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883848" y="7807871"/>
              <a:ext cx="1962785" cy="993775"/>
            </a:xfrm>
            <a:custGeom>
              <a:avLst/>
              <a:gdLst/>
              <a:ahLst/>
              <a:cxnLst/>
              <a:rect l="l" t="t" r="r" b="b"/>
              <a:pathLst>
                <a:path w="1962784" h="993775">
                  <a:moveTo>
                    <a:pt x="1962645" y="993521"/>
                  </a:moveTo>
                  <a:lnTo>
                    <a:pt x="0" y="993521"/>
                  </a:lnTo>
                  <a:lnTo>
                    <a:pt x="0" y="1536"/>
                  </a:lnTo>
                  <a:lnTo>
                    <a:pt x="1485" y="0"/>
                  </a:lnTo>
                  <a:lnTo>
                    <a:pt x="1961108" y="0"/>
                  </a:lnTo>
                  <a:lnTo>
                    <a:pt x="1962645" y="1536"/>
                  </a:lnTo>
                  <a:lnTo>
                    <a:pt x="1962645" y="3073"/>
                  </a:lnTo>
                  <a:lnTo>
                    <a:pt x="6045" y="3073"/>
                  </a:lnTo>
                  <a:lnTo>
                    <a:pt x="3022" y="6096"/>
                  </a:lnTo>
                  <a:lnTo>
                    <a:pt x="6045" y="6096"/>
                  </a:lnTo>
                  <a:lnTo>
                    <a:pt x="6045" y="987425"/>
                  </a:lnTo>
                  <a:lnTo>
                    <a:pt x="3022" y="987425"/>
                  </a:lnTo>
                  <a:lnTo>
                    <a:pt x="6045" y="990447"/>
                  </a:lnTo>
                  <a:lnTo>
                    <a:pt x="1962645" y="990447"/>
                  </a:lnTo>
                  <a:lnTo>
                    <a:pt x="1962645" y="993521"/>
                  </a:lnTo>
                  <a:close/>
                </a:path>
                <a:path w="1962784" h="993775">
                  <a:moveTo>
                    <a:pt x="6045" y="6096"/>
                  </a:moveTo>
                  <a:lnTo>
                    <a:pt x="3022" y="6096"/>
                  </a:lnTo>
                  <a:lnTo>
                    <a:pt x="6045" y="3073"/>
                  </a:lnTo>
                  <a:lnTo>
                    <a:pt x="6045" y="6096"/>
                  </a:lnTo>
                  <a:close/>
                </a:path>
                <a:path w="1962784" h="993775">
                  <a:moveTo>
                    <a:pt x="1956536" y="6096"/>
                  </a:moveTo>
                  <a:lnTo>
                    <a:pt x="6045" y="6096"/>
                  </a:lnTo>
                  <a:lnTo>
                    <a:pt x="6045" y="3073"/>
                  </a:lnTo>
                  <a:lnTo>
                    <a:pt x="1956536" y="3073"/>
                  </a:lnTo>
                  <a:lnTo>
                    <a:pt x="1956536" y="6096"/>
                  </a:lnTo>
                  <a:close/>
                </a:path>
                <a:path w="1962784" h="993775">
                  <a:moveTo>
                    <a:pt x="1956536" y="990447"/>
                  </a:moveTo>
                  <a:lnTo>
                    <a:pt x="1956536" y="3073"/>
                  </a:lnTo>
                  <a:lnTo>
                    <a:pt x="1959610" y="6096"/>
                  </a:lnTo>
                  <a:lnTo>
                    <a:pt x="1962645" y="6096"/>
                  </a:lnTo>
                  <a:lnTo>
                    <a:pt x="1962645" y="987425"/>
                  </a:lnTo>
                  <a:lnTo>
                    <a:pt x="1959610" y="987425"/>
                  </a:lnTo>
                  <a:lnTo>
                    <a:pt x="1956536" y="990447"/>
                  </a:lnTo>
                  <a:close/>
                </a:path>
                <a:path w="1962784" h="993775">
                  <a:moveTo>
                    <a:pt x="1962645" y="6096"/>
                  </a:moveTo>
                  <a:lnTo>
                    <a:pt x="1959610" y="6096"/>
                  </a:lnTo>
                  <a:lnTo>
                    <a:pt x="1956536" y="3073"/>
                  </a:lnTo>
                  <a:lnTo>
                    <a:pt x="1962645" y="3073"/>
                  </a:lnTo>
                  <a:lnTo>
                    <a:pt x="1962645" y="6096"/>
                  </a:lnTo>
                  <a:close/>
                </a:path>
                <a:path w="1962784" h="993775">
                  <a:moveTo>
                    <a:pt x="6045" y="990447"/>
                  </a:moveTo>
                  <a:lnTo>
                    <a:pt x="3022" y="987425"/>
                  </a:lnTo>
                  <a:lnTo>
                    <a:pt x="6045" y="987425"/>
                  </a:lnTo>
                  <a:lnTo>
                    <a:pt x="6045" y="990447"/>
                  </a:lnTo>
                  <a:close/>
                </a:path>
                <a:path w="1962784" h="993775">
                  <a:moveTo>
                    <a:pt x="1956536" y="990447"/>
                  </a:moveTo>
                  <a:lnTo>
                    <a:pt x="6045" y="990447"/>
                  </a:lnTo>
                  <a:lnTo>
                    <a:pt x="6045" y="987425"/>
                  </a:lnTo>
                  <a:lnTo>
                    <a:pt x="1956536" y="987425"/>
                  </a:lnTo>
                  <a:lnTo>
                    <a:pt x="1956536" y="990447"/>
                  </a:lnTo>
                  <a:close/>
                </a:path>
                <a:path w="1962784" h="993775">
                  <a:moveTo>
                    <a:pt x="1962645" y="990447"/>
                  </a:moveTo>
                  <a:lnTo>
                    <a:pt x="1956536" y="990447"/>
                  </a:lnTo>
                  <a:lnTo>
                    <a:pt x="1959610" y="987425"/>
                  </a:lnTo>
                  <a:lnTo>
                    <a:pt x="1962645" y="987425"/>
                  </a:lnTo>
                  <a:lnTo>
                    <a:pt x="1962645" y="990447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1578" y="7823200"/>
              <a:ext cx="1851621" cy="990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1578" y="7821561"/>
              <a:ext cx="1853107" cy="99507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93064" y="7821561"/>
              <a:ext cx="1851660" cy="995680"/>
            </a:xfrm>
            <a:custGeom>
              <a:avLst/>
              <a:gdLst/>
              <a:ahLst/>
              <a:cxnLst/>
              <a:rect l="l" t="t" r="r" b="b"/>
              <a:pathLst>
                <a:path w="1851660" h="995679">
                  <a:moveTo>
                    <a:pt x="1850085" y="995070"/>
                  </a:moveTo>
                  <a:lnTo>
                    <a:pt x="1536" y="995070"/>
                  </a:lnTo>
                  <a:lnTo>
                    <a:pt x="0" y="993533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850085" y="0"/>
                  </a:lnTo>
                  <a:lnTo>
                    <a:pt x="1851621" y="1536"/>
                  </a:lnTo>
                  <a:lnTo>
                    <a:pt x="1851621" y="3073"/>
                  </a:lnTo>
                  <a:lnTo>
                    <a:pt x="6108" y="3073"/>
                  </a:lnTo>
                  <a:lnTo>
                    <a:pt x="3073" y="6108"/>
                  </a:lnTo>
                  <a:lnTo>
                    <a:pt x="6108" y="6108"/>
                  </a:lnTo>
                  <a:lnTo>
                    <a:pt x="6108" y="988961"/>
                  </a:lnTo>
                  <a:lnTo>
                    <a:pt x="3073" y="988961"/>
                  </a:lnTo>
                  <a:lnTo>
                    <a:pt x="6108" y="991984"/>
                  </a:lnTo>
                  <a:lnTo>
                    <a:pt x="1851621" y="991984"/>
                  </a:lnTo>
                  <a:lnTo>
                    <a:pt x="1851621" y="993533"/>
                  </a:lnTo>
                  <a:lnTo>
                    <a:pt x="1850085" y="995070"/>
                  </a:lnTo>
                  <a:close/>
                </a:path>
                <a:path w="1851660" h="995679">
                  <a:moveTo>
                    <a:pt x="6108" y="6108"/>
                  </a:moveTo>
                  <a:lnTo>
                    <a:pt x="3073" y="6108"/>
                  </a:lnTo>
                  <a:lnTo>
                    <a:pt x="6108" y="3073"/>
                  </a:lnTo>
                  <a:lnTo>
                    <a:pt x="6108" y="6108"/>
                  </a:lnTo>
                  <a:close/>
                </a:path>
                <a:path w="1851660" h="995679">
                  <a:moveTo>
                    <a:pt x="1845525" y="6108"/>
                  </a:moveTo>
                  <a:lnTo>
                    <a:pt x="6108" y="6108"/>
                  </a:lnTo>
                  <a:lnTo>
                    <a:pt x="6108" y="3073"/>
                  </a:lnTo>
                  <a:lnTo>
                    <a:pt x="1845525" y="3073"/>
                  </a:lnTo>
                  <a:lnTo>
                    <a:pt x="1845525" y="6108"/>
                  </a:lnTo>
                  <a:close/>
                </a:path>
                <a:path w="1851660" h="995679">
                  <a:moveTo>
                    <a:pt x="1845525" y="991984"/>
                  </a:moveTo>
                  <a:lnTo>
                    <a:pt x="1845525" y="3073"/>
                  </a:lnTo>
                  <a:lnTo>
                    <a:pt x="1848599" y="6108"/>
                  </a:lnTo>
                  <a:lnTo>
                    <a:pt x="1851621" y="6108"/>
                  </a:lnTo>
                  <a:lnTo>
                    <a:pt x="1851621" y="988961"/>
                  </a:lnTo>
                  <a:lnTo>
                    <a:pt x="1848599" y="988961"/>
                  </a:lnTo>
                  <a:lnTo>
                    <a:pt x="1845525" y="991984"/>
                  </a:lnTo>
                  <a:close/>
                </a:path>
                <a:path w="1851660" h="995679">
                  <a:moveTo>
                    <a:pt x="1851621" y="6108"/>
                  </a:moveTo>
                  <a:lnTo>
                    <a:pt x="1848599" y="6108"/>
                  </a:lnTo>
                  <a:lnTo>
                    <a:pt x="1845525" y="3073"/>
                  </a:lnTo>
                  <a:lnTo>
                    <a:pt x="1851621" y="3073"/>
                  </a:lnTo>
                  <a:lnTo>
                    <a:pt x="1851621" y="6108"/>
                  </a:lnTo>
                  <a:close/>
                </a:path>
                <a:path w="1851660" h="995679">
                  <a:moveTo>
                    <a:pt x="6108" y="991984"/>
                  </a:moveTo>
                  <a:lnTo>
                    <a:pt x="3073" y="988961"/>
                  </a:lnTo>
                  <a:lnTo>
                    <a:pt x="6108" y="988961"/>
                  </a:lnTo>
                  <a:lnTo>
                    <a:pt x="6108" y="991984"/>
                  </a:lnTo>
                  <a:close/>
                </a:path>
                <a:path w="1851660" h="995679">
                  <a:moveTo>
                    <a:pt x="1845525" y="991984"/>
                  </a:moveTo>
                  <a:lnTo>
                    <a:pt x="6108" y="991984"/>
                  </a:lnTo>
                  <a:lnTo>
                    <a:pt x="6108" y="988961"/>
                  </a:lnTo>
                  <a:lnTo>
                    <a:pt x="1845525" y="988961"/>
                  </a:lnTo>
                  <a:lnTo>
                    <a:pt x="1845525" y="991984"/>
                  </a:lnTo>
                  <a:close/>
                </a:path>
                <a:path w="1851660" h="995679">
                  <a:moveTo>
                    <a:pt x="1851621" y="991984"/>
                  </a:moveTo>
                  <a:lnTo>
                    <a:pt x="1845525" y="991984"/>
                  </a:lnTo>
                  <a:lnTo>
                    <a:pt x="1848599" y="988961"/>
                  </a:lnTo>
                  <a:lnTo>
                    <a:pt x="1851621" y="988961"/>
                  </a:lnTo>
                  <a:lnTo>
                    <a:pt x="1851621" y="991984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70962" y="7810500"/>
              <a:ext cx="1904237" cy="98935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70962" y="7807871"/>
              <a:ext cx="1906370" cy="99352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872486" y="7807871"/>
              <a:ext cx="1905000" cy="993775"/>
            </a:xfrm>
            <a:custGeom>
              <a:avLst/>
              <a:gdLst/>
              <a:ahLst/>
              <a:cxnLst/>
              <a:rect l="l" t="t" r="r" b="b"/>
              <a:pathLst>
                <a:path w="1905000" h="993775">
                  <a:moveTo>
                    <a:pt x="1904847" y="993521"/>
                  </a:moveTo>
                  <a:lnTo>
                    <a:pt x="0" y="993521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903310" y="0"/>
                  </a:lnTo>
                  <a:lnTo>
                    <a:pt x="1904847" y="1536"/>
                  </a:lnTo>
                  <a:lnTo>
                    <a:pt x="1904847" y="3073"/>
                  </a:lnTo>
                  <a:lnTo>
                    <a:pt x="6095" y="3073"/>
                  </a:lnTo>
                  <a:lnTo>
                    <a:pt x="3022" y="6096"/>
                  </a:lnTo>
                  <a:lnTo>
                    <a:pt x="6095" y="6096"/>
                  </a:lnTo>
                  <a:lnTo>
                    <a:pt x="6095" y="987425"/>
                  </a:lnTo>
                  <a:lnTo>
                    <a:pt x="3022" y="987425"/>
                  </a:lnTo>
                  <a:lnTo>
                    <a:pt x="6095" y="990447"/>
                  </a:lnTo>
                  <a:lnTo>
                    <a:pt x="1904847" y="990447"/>
                  </a:lnTo>
                  <a:lnTo>
                    <a:pt x="1904847" y="993521"/>
                  </a:lnTo>
                  <a:close/>
                </a:path>
                <a:path w="1905000" h="993775">
                  <a:moveTo>
                    <a:pt x="6095" y="6096"/>
                  </a:moveTo>
                  <a:lnTo>
                    <a:pt x="3022" y="6096"/>
                  </a:lnTo>
                  <a:lnTo>
                    <a:pt x="6095" y="3073"/>
                  </a:lnTo>
                  <a:lnTo>
                    <a:pt x="6095" y="6096"/>
                  </a:lnTo>
                  <a:close/>
                </a:path>
                <a:path w="1905000" h="993775">
                  <a:moveTo>
                    <a:pt x="1898751" y="6096"/>
                  </a:moveTo>
                  <a:lnTo>
                    <a:pt x="6095" y="6096"/>
                  </a:lnTo>
                  <a:lnTo>
                    <a:pt x="6095" y="3073"/>
                  </a:lnTo>
                  <a:lnTo>
                    <a:pt x="1898751" y="3073"/>
                  </a:lnTo>
                  <a:lnTo>
                    <a:pt x="1898751" y="6096"/>
                  </a:lnTo>
                  <a:close/>
                </a:path>
                <a:path w="1905000" h="993775">
                  <a:moveTo>
                    <a:pt x="1898751" y="990447"/>
                  </a:moveTo>
                  <a:lnTo>
                    <a:pt x="1898751" y="3073"/>
                  </a:lnTo>
                  <a:lnTo>
                    <a:pt x="1901825" y="6096"/>
                  </a:lnTo>
                  <a:lnTo>
                    <a:pt x="1904847" y="6096"/>
                  </a:lnTo>
                  <a:lnTo>
                    <a:pt x="1904847" y="987425"/>
                  </a:lnTo>
                  <a:lnTo>
                    <a:pt x="1901825" y="987425"/>
                  </a:lnTo>
                  <a:lnTo>
                    <a:pt x="1898751" y="990447"/>
                  </a:lnTo>
                  <a:close/>
                </a:path>
                <a:path w="1905000" h="993775">
                  <a:moveTo>
                    <a:pt x="1904847" y="6096"/>
                  </a:moveTo>
                  <a:lnTo>
                    <a:pt x="1901825" y="6096"/>
                  </a:lnTo>
                  <a:lnTo>
                    <a:pt x="1898751" y="3073"/>
                  </a:lnTo>
                  <a:lnTo>
                    <a:pt x="1904847" y="3073"/>
                  </a:lnTo>
                  <a:lnTo>
                    <a:pt x="1904847" y="6096"/>
                  </a:lnTo>
                  <a:close/>
                </a:path>
                <a:path w="1905000" h="993775">
                  <a:moveTo>
                    <a:pt x="6095" y="990447"/>
                  </a:moveTo>
                  <a:lnTo>
                    <a:pt x="3022" y="987425"/>
                  </a:lnTo>
                  <a:lnTo>
                    <a:pt x="6095" y="987425"/>
                  </a:lnTo>
                  <a:lnTo>
                    <a:pt x="6095" y="990447"/>
                  </a:lnTo>
                  <a:close/>
                </a:path>
                <a:path w="1905000" h="993775">
                  <a:moveTo>
                    <a:pt x="1898751" y="990447"/>
                  </a:moveTo>
                  <a:lnTo>
                    <a:pt x="6095" y="990447"/>
                  </a:lnTo>
                  <a:lnTo>
                    <a:pt x="6095" y="987425"/>
                  </a:lnTo>
                  <a:lnTo>
                    <a:pt x="1898751" y="987425"/>
                  </a:lnTo>
                  <a:lnTo>
                    <a:pt x="1898751" y="990447"/>
                  </a:lnTo>
                  <a:close/>
                </a:path>
                <a:path w="1905000" h="993775">
                  <a:moveTo>
                    <a:pt x="1904847" y="990447"/>
                  </a:moveTo>
                  <a:lnTo>
                    <a:pt x="1898751" y="990447"/>
                  </a:lnTo>
                  <a:lnTo>
                    <a:pt x="1901825" y="987425"/>
                  </a:lnTo>
                  <a:lnTo>
                    <a:pt x="1904847" y="987425"/>
                  </a:lnTo>
                  <a:lnTo>
                    <a:pt x="1904847" y="990447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57500" y="6275794"/>
              <a:ext cx="1917700" cy="10267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54223" y="6275794"/>
              <a:ext cx="1924646" cy="103003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854223" y="6277318"/>
              <a:ext cx="1924685" cy="1028700"/>
            </a:xfrm>
            <a:custGeom>
              <a:avLst/>
              <a:gdLst/>
              <a:ahLst/>
              <a:cxnLst/>
              <a:rect l="l" t="t" r="r" b="b"/>
              <a:pathLst>
                <a:path w="1924685" h="1028700">
                  <a:moveTo>
                    <a:pt x="1923110" y="1028509"/>
                  </a:moveTo>
                  <a:lnTo>
                    <a:pt x="1536" y="1028509"/>
                  </a:lnTo>
                  <a:lnTo>
                    <a:pt x="0" y="1026972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923110" y="0"/>
                  </a:lnTo>
                  <a:lnTo>
                    <a:pt x="1924646" y="1536"/>
                  </a:lnTo>
                  <a:lnTo>
                    <a:pt x="1924646" y="3035"/>
                  </a:lnTo>
                  <a:lnTo>
                    <a:pt x="6108" y="3035"/>
                  </a:lnTo>
                  <a:lnTo>
                    <a:pt x="3022" y="6108"/>
                  </a:lnTo>
                  <a:lnTo>
                    <a:pt x="6108" y="6108"/>
                  </a:lnTo>
                  <a:lnTo>
                    <a:pt x="6108" y="1022400"/>
                  </a:lnTo>
                  <a:lnTo>
                    <a:pt x="3022" y="1022400"/>
                  </a:lnTo>
                  <a:lnTo>
                    <a:pt x="6108" y="1025436"/>
                  </a:lnTo>
                  <a:lnTo>
                    <a:pt x="1924646" y="1025436"/>
                  </a:lnTo>
                  <a:lnTo>
                    <a:pt x="1924646" y="1026972"/>
                  </a:lnTo>
                  <a:lnTo>
                    <a:pt x="1923110" y="1028509"/>
                  </a:lnTo>
                  <a:close/>
                </a:path>
                <a:path w="1924685" h="1028700">
                  <a:moveTo>
                    <a:pt x="6108" y="6108"/>
                  </a:moveTo>
                  <a:lnTo>
                    <a:pt x="3022" y="6108"/>
                  </a:lnTo>
                  <a:lnTo>
                    <a:pt x="6108" y="3035"/>
                  </a:lnTo>
                  <a:lnTo>
                    <a:pt x="6108" y="6108"/>
                  </a:lnTo>
                  <a:close/>
                </a:path>
                <a:path w="1924685" h="1028700">
                  <a:moveTo>
                    <a:pt x="1918550" y="6108"/>
                  </a:moveTo>
                  <a:lnTo>
                    <a:pt x="6108" y="6108"/>
                  </a:lnTo>
                  <a:lnTo>
                    <a:pt x="6108" y="3035"/>
                  </a:lnTo>
                  <a:lnTo>
                    <a:pt x="1918550" y="3035"/>
                  </a:lnTo>
                  <a:lnTo>
                    <a:pt x="1918550" y="6108"/>
                  </a:lnTo>
                  <a:close/>
                </a:path>
                <a:path w="1924685" h="1028700">
                  <a:moveTo>
                    <a:pt x="1918550" y="1025436"/>
                  </a:moveTo>
                  <a:lnTo>
                    <a:pt x="1918550" y="3035"/>
                  </a:lnTo>
                  <a:lnTo>
                    <a:pt x="1921573" y="6108"/>
                  </a:lnTo>
                  <a:lnTo>
                    <a:pt x="1924646" y="6108"/>
                  </a:lnTo>
                  <a:lnTo>
                    <a:pt x="1924646" y="1022400"/>
                  </a:lnTo>
                  <a:lnTo>
                    <a:pt x="1921573" y="1022400"/>
                  </a:lnTo>
                  <a:lnTo>
                    <a:pt x="1918550" y="1025436"/>
                  </a:lnTo>
                  <a:close/>
                </a:path>
                <a:path w="1924685" h="1028700">
                  <a:moveTo>
                    <a:pt x="1924646" y="6108"/>
                  </a:moveTo>
                  <a:lnTo>
                    <a:pt x="1921573" y="6108"/>
                  </a:lnTo>
                  <a:lnTo>
                    <a:pt x="1918550" y="3035"/>
                  </a:lnTo>
                  <a:lnTo>
                    <a:pt x="1924646" y="3035"/>
                  </a:lnTo>
                  <a:lnTo>
                    <a:pt x="1924646" y="6108"/>
                  </a:lnTo>
                  <a:close/>
                </a:path>
                <a:path w="1924685" h="1028700">
                  <a:moveTo>
                    <a:pt x="6108" y="1025436"/>
                  </a:moveTo>
                  <a:lnTo>
                    <a:pt x="3022" y="1022400"/>
                  </a:lnTo>
                  <a:lnTo>
                    <a:pt x="6108" y="1022400"/>
                  </a:lnTo>
                  <a:lnTo>
                    <a:pt x="6108" y="1025436"/>
                  </a:lnTo>
                  <a:close/>
                </a:path>
                <a:path w="1924685" h="1028700">
                  <a:moveTo>
                    <a:pt x="1918550" y="1025436"/>
                  </a:moveTo>
                  <a:lnTo>
                    <a:pt x="6108" y="1025436"/>
                  </a:lnTo>
                  <a:lnTo>
                    <a:pt x="6108" y="1022400"/>
                  </a:lnTo>
                  <a:lnTo>
                    <a:pt x="1918550" y="1022400"/>
                  </a:lnTo>
                  <a:lnTo>
                    <a:pt x="1918550" y="1025436"/>
                  </a:lnTo>
                  <a:close/>
                </a:path>
                <a:path w="1924685" h="1028700">
                  <a:moveTo>
                    <a:pt x="1924646" y="1025436"/>
                  </a:moveTo>
                  <a:lnTo>
                    <a:pt x="1918550" y="1025436"/>
                  </a:lnTo>
                  <a:lnTo>
                    <a:pt x="1921573" y="1022400"/>
                  </a:lnTo>
                  <a:lnTo>
                    <a:pt x="1924646" y="1022400"/>
                  </a:lnTo>
                  <a:lnTo>
                    <a:pt x="1924646" y="1025436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860332" y="7313409"/>
              <a:ext cx="1912620" cy="389890"/>
            </a:xfrm>
            <a:custGeom>
              <a:avLst/>
              <a:gdLst/>
              <a:ahLst/>
              <a:cxnLst/>
              <a:rect l="l" t="t" r="r" b="b"/>
              <a:pathLst>
                <a:path w="1912620" h="389890">
                  <a:moveTo>
                    <a:pt x="1912442" y="389483"/>
                  </a:moveTo>
                  <a:lnTo>
                    <a:pt x="0" y="389483"/>
                  </a:lnTo>
                  <a:lnTo>
                    <a:pt x="0" y="0"/>
                  </a:lnTo>
                  <a:lnTo>
                    <a:pt x="1912442" y="0"/>
                  </a:lnTo>
                  <a:lnTo>
                    <a:pt x="1912442" y="389483"/>
                  </a:lnTo>
                  <a:close/>
                </a:path>
              </a:pathLst>
            </a:custGeom>
            <a:solidFill>
              <a:srgbClr val="E664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857245" y="7310386"/>
              <a:ext cx="1918970" cy="395605"/>
            </a:xfrm>
            <a:custGeom>
              <a:avLst/>
              <a:gdLst/>
              <a:ahLst/>
              <a:cxnLst/>
              <a:rect l="l" t="t" r="r" b="b"/>
              <a:pathLst>
                <a:path w="1918970" h="395604">
                  <a:moveTo>
                    <a:pt x="1917065" y="395592"/>
                  </a:moveTo>
                  <a:lnTo>
                    <a:pt x="1549" y="395592"/>
                  </a:lnTo>
                  <a:lnTo>
                    <a:pt x="0" y="394042"/>
                  </a:lnTo>
                  <a:lnTo>
                    <a:pt x="0" y="1485"/>
                  </a:lnTo>
                  <a:lnTo>
                    <a:pt x="1549" y="0"/>
                  </a:lnTo>
                  <a:lnTo>
                    <a:pt x="1917065" y="0"/>
                  </a:lnTo>
                  <a:lnTo>
                    <a:pt x="1918550" y="1485"/>
                  </a:lnTo>
                  <a:lnTo>
                    <a:pt x="1918550" y="3022"/>
                  </a:lnTo>
                  <a:lnTo>
                    <a:pt x="6108" y="3022"/>
                  </a:lnTo>
                  <a:lnTo>
                    <a:pt x="3086" y="6057"/>
                  </a:lnTo>
                  <a:lnTo>
                    <a:pt x="6108" y="6057"/>
                  </a:lnTo>
                  <a:lnTo>
                    <a:pt x="6108" y="389483"/>
                  </a:lnTo>
                  <a:lnTo>
                    <a:pt x="3086" y="389483"/>
                  </a:lnTo>
                  <a:lnTo>
                    <a:pt x="6108" y="392506"/>
                  </a:lnTo>
                  <a:lnTo>
                    <a:pt x="1918550" y="392506"/>
                  </a:lnTo>
                  <a:lnTo>
                    <a:pt x="1918550" y="394042"/>
                  </a:lnTo>
                  <a:lnTo>
                    <a:pt x="1917065" y="395592"/>
                  </a:lnTo>
                  <a:close/>
                </a:path>
                <a:path w="1918970" h="395604">
                  <a:moveTo>
                    <a:pt x="6108" y="6057"/>
                  </a:moveTo>
                  <a:lnTo>
                    <a:pt x="3086" y="6057"/>
                  </a:lnTo>
                  <a:lnTo>
                    <a:pt x="6108" y="3022"/>
                  </a:lnTo>
                  <a:lnTo>
                    <a:pt x="6108" y="6057"/>
                  </a:lnTo>
                  <a:close/>
                </a:path>
                <a:path w="1918970" h="395604">
                  <a:moveTo>
                    <a:pt x="1912493" y="6057"/>
                  </a:moveTo>
                  <a:lnTo>
                    <a:pt x="6108" y="6057"/>
                  </a:lnTo>
                  <a:lnTo>
                    <a:pt x="6108" y="3022"/>
                  </a:lnTo>
                  <a:lnTo>
                    <a:pt x="1912493" y="3022"/>
                  </a:lnTo>
                  <a:lnTo>
                    <a:pt x="1912493" y="6057"/>
                  </a:lnTo>
                  <a:close/>
                </a:path>
                <a:path w="1918970" h="395604">
                  <a:moveTo>
                    <a:pt x="1912493" y="392506"/>
                  </a:moveTo>
                  <a:lnTo>
                    <a:pt x="1912493" y="3022"/>
                  </a:lnTo>
                  <a:lnTo>
                    <a:pt x="1915528" y="6057"/>
                  </a:lnTo>
                  <a:lnTo>
                    <a:pt x="1918550" y="6057"/>
                  </a:lnTo>
                  <a:lnTo>
                    <a:pt x="1918550" y="389483"/>
                  </a:lnTo>
                  <a:lnTo>
                    <a:pt x="1915528" y="389483"/>
                  </a:lnTo>
                  <a:lnTo>
                    <a:pt x="1912493" y="392506"/>
                  </a:lnTo>
                  <a:close/>
                </a:path>
                <a:path w="1918970" h="395604">
                  <a:moveTo>
                    <a:pt x="1918550" y="6057"/>
                  </a:moveTo>
                  <a:lnTo>
                    <a:pt x="1915528" y="6057"/>
                  </a:lnTo>
                  <a:lnTo>
                    <a:pt x="1912493" y="3022"/>
                  </a:lnTo>
                  <a:lnTo>
                    <a:pt x="1918550" y="3022"/>
                  </a:lnTo>
                  <a:lnTo>
                    <a:pt x="1918550" y="6057"/>
                  </a:lnTo>
                  <a:close/>
                </a:path>
                <a:path w="1918970" h="395604">
                  <a:moveTo>
                    <a:pt x="6108" y="392506"/>
                  </a:moveTo>
                  <a:lnTo>
                    <a:pt x="3086" y="389483"/>
                  </a:lnTo>
                  <a:lnTo>
                    <a:pt x="6108" y="389483"/>
                  </a:lnTo>
                  <a:lnTo>
                    <a:pt x="6108" y="392506"/>
                  </a:lnTo>
                  <a:close/>
                </a:path>
                <a:path w="1918970" h="395604">
                  <a:moveTo>
                    <a:pt x="1912493" y="392506"/>
                  </a:moveTo>
                  <a:lnTo>
                    <a:pt x="6108" y="392506"/>
                  </a:lnTo>
                  <a:lnTo>
                    <a:pt x="6108" y="389483"/>
                  </a:lnTo>
                  <a:lnTo>
                    <a:pt x="1912493" y="389483"/>
                  </a:lnTo>
                  <a:lnTo>
                    <a:pt x="1912493" y="392506"/>
                  </a:lnTo>
                  <a:close/>
                </a:path>
                <a:path w="1918970" h="395604">
                  <a:moveTo>
                    <a:pt x="1918550" y="392506"/>
                  </a:moveTo>
                  <a:lnTo>
                    <a:pt x="1912493" y="392506"/>
                  </a:lnTo>
                  <a:lnTo>
                    <a:pt x="1915528" y="389483"/>
                  </a:lnTo>
                  <a:lnTo>
                    <a:pt x="1918550" y="389483"/>
                  </a:lnTo>
                  <a:lnTo>
                    <a:pt x="1918550" y="392506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507311" y="4690310"/>
            <a:ext cx="1226621" cy="202879"/>
          </a:xfrm>
          <a:prstGeom prst="rect">
            <a:avLst/>
          </a:prstGeom>
        </p:spPr>
        <p:txBody>
          <a:bodyPr vert="horz" wrap="square" lIns="0" tIns="13846" rIns="0" bIns="0" rtlCol="0">
            <a:spAutoFit/>
          </a:bodyPr>
          <a:lstStyle/>
          <a:p>
            <a:pPr marL="281800" marR="118910" indent="-169813" defTabSz="586405">
              <a:lnSpc>
                <a:spcPct val="118300"/>
              </a:lnSpc>
              <a:spcBef>
                <a:spcPts val="109"/>
              </a:spcBef>
            </a:pP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4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609" b="1" kern="0" spc="-10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S  I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5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48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238834" y="4030704"/>
            <a:ext cx="1179788" cy="916300"/>
            <a:chOff x="882446" y="6284912"/>
            <a:chExt cx="1839595" cy="1428750"/>
          </a:xfrm>
        </p:grpSpPr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89000" y="6286500"/>
              <a:ext cx="1828800" cy="101168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5482" y="6284912"/>
              <a:ext cx="1836381" cy="101480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85482" y="6284912"/>
              <a:ext cx="1836420" cy="1015365"/>
            </a:xfrm>
            <a:custGeom>
              <a:avLst/>
              <a:gdLst/>
              <a:ahLst/>
              <a:cxnLst/>
              <a:rect l="l" t="t" r="r" b="b"/>
              <a:pathLst>
                <a:path w="1836420" h="1015365">
                  <a:moveTo>
                    <a:pt x="1834845" y="1014806"/>
                  </a:moveTo>
                  <a:lnTo>
                    <a:pt x="1536" y="1014806"/>
                  </a:lnTo>
                  <a:lnTo>
                    <a:pt x="0" y="1013269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834845" y="0"/>
                  </a:lnTo>
                  <a:lnTo>
                    <a:pt x="1836381" y="1536"/>
                  </a:lnTo>
                  <a:lnTo>
                    <a:pt x="1836381" y="3073"/>
                  </a:lnTo>
                  <a:lnTo>
                    <a:pt x="6096" y="3073"/>
                  </a:lnTo>
                  <a:lnTo>
                    <a:pt x="3022" y="6096"/>
                  </a:lnTo>
                  <a:lnTo>
                    <a:pt x="6096" y="6096"/>
                  </a:lnTo>
                  <a:lnTo>
                    <a:pt x="6096" y="1008710"/>
                  </a:lnTo>
                  <a:lnTo>
                    <a:pt x="3022" y="1008710"/>
                  </a:lnTo>
                  <a:lnTo>
                    <a:pt x="6096" y="1011783"/>
                  </a:lnTo>
                  <a:lnTo>
                    <a:pt x="1836381" y="1011783"/>
                  </a:lnTo>
                  <a:lnTo>
                    <a:pt x="1836381" y="1013269"/>
                  </a:lnTo>
                  <a:lnTo>
                    <a:pt x="1834845" y="1014806"/>
                  </a:lnTo>
                  <a:close/>
                </a:path>
                <a:path w="1836420" h="1015365">
                  <a:moveTo>
                    <a:pt x="6096" y="6096"/>
                  </a:moveTo>
                  <a:lnTo>
                    <a:pt x="3022" y="6096"/>
                  </a:lnTo>
                  <a:lnTo>
                    <a:pt x="6096" y="3073"/>
                  </a:lnTo>
                  <a:lnTo>
                    <a:pt x="6096" y="6096"/>
                  </a:lnTo>
                  <a:close/>
                </a:path>
                <a:path w="1836420" h="1015365">
                  <a:moveTo>
                    <a:pt x="1830285" y="6096"/>
                  </a:moveTo>
                  <a:lnTo>
                    <a:pt x="6096" y="6096"/>
                  </a:lnTo>
                  <a:lnTo>
                    <a:pt x="6096" y="3073"/>
                  </a:lnTo>
                  <a:lnTo>
                    <a:pt x="1830285" y="3073"/>
                  </a:lnTo>
                  <a:lnTo>
                    <a:pt x="1830285" y="6096"/>
                  </a:lnTo>
                  <a:close/>
                </a:path>
                <a:path w="1836420" h="1015365">
                  <a:moveTo>
                    <a:pt x="1830285" y="1011783"/>
                  </a:moveTo>
                  <a:lnTo>
                    <a:pt x="1830285" y="3073"/>
                  </a:lnTo>
                  <a:lnTo>
                    <a:pt x="1833359" y="6096"/>
                  </a:lnTo>
                  <a:lnTo>
                    <a:pt x="1836381" y="6096"/>
                  </a:lnTo>
                  <a:lnTo>
                    <a:pt x="1836381" y="1008710"/>
                  </a:lnTo>
                  <a:lnTo>
                    <a:pt x="1833359" y="1008710"/>
                  </a:lnTo>
                  <a:lnTo>
                    <a:pt x="1830285" y="1011783"/>
                  </a:lnTo>
                  <a:close/>
                </a:path>
                <a:path w="1836420" h="1015365">
                  <a:moveTo>
                    <a:pt x="1836381" y="6096"/>
                  </a:moveTo>
                  <a:lnTo>
                    <a:pt x="1833359" y="6096"/>
                  </a:lnTo>
                  <a:lnTo>
                    <a:pt x="1830285" y="3073"/>
                  </a:lnTo>
                  <a:lnTo>
                    <a:pt x="1836381" y="3073"/>
                  </a:lnTo>
                  <a:lnTo>
                    <a:pt x="1836381" y="6096"/>
                  </a:lnTo>
                  <a:close/>
                </a:path>
                <a:path w="1836420" h="1015365">
                  <a:moveTo>
                    <a:pt x="6096" y="1011783"/>
                  </a:moveTo>
                  <a:lnTo>
                    <a:pt x="3022" y="1008710"/>
                  </a:lnTo>
                  <a:lnTo>
                    <a:pt x="6096" y="1008710"/>
                  </a:lnTo>
                  <a:lnTo>
                    <a:pt x="6096" y="1011783"/>
                  </a:lnTo>
                  <a:close/>
                </a:path>
                <a:path w="1836420" h="1015365">
                  <a:moveTo>
                    <a:pt x="1830285" y="1011783"/>
                  </a:moveTo>
                  <a:lnTo>
                    <a:pt x="6096" y="1011783"/>
                  </a:lnTo>
                  <a:lnTo>
                    <a:pt x="6096" y="1008710"/>
                  </a:lnTo>
                  <a:lnTo>
                    <a:pt x="1830285" y="1008710"/>
                  </a:lnTo>
                  <a:lnTo>
                    <a:pt x="1830285" y="1011783"/>
                  </a:lnTo>
                  <a:close/>
                </a:path>
                <a:path w="1836420" h="1015365">
                  <a:moveTo>
                    <a:pt x="1836381" y="1011783"/>
                  </a:moveTo>
                  <a:lnTo>
                    <a:pt x="1830285" y="1011783"/>
                  </a:lnTo>
                  <a:lnTo>
                    <a:pt x="1833359" y="1008710"/>
                  </a:lnTo>
                  <a:lnTo>
                    <a:pt x="1836381" y="1008710"/>
                  </a:lnTo>
                  <a:lnTo>
                    <a:pt x="1836381" y="1011783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85482" y="7305827"/>
              <a:ext cx="1831975" cy="405130"/>
            </a:xfrm>
            <a:custGeom>
              <a:avLst/>
              <a:gdLst/>
              <a:ahLst/>
              <a:cxnLst/>
              <a:rect l="l" t="t" r="r" b="b"/>
              <a:pathLst>
                <a:path w="1831975" h="405129">
                  <a:moveTo>
                    <a:pt x="1831822" y="404710"/>
                  </a:moveTo>
                  <a:lnTo>
                    <a:pt x="0" y="404710"/>
                  </a:lnTo>
                  <a:lnTo>
                    <a:pt x="0" y="0"/>
                  </a:lnTo>
                  <a:lnTo>
                    <a:pt x="1831822" y="0"/>
                  </a:lnTo>
                  <a:lnTo>
                    <a:pt x="1831822" y="404710"/>
                  </a:lnTo>
                  <a:close/>
                </a:path>
              </a:pathLst>
            </a:custGeom>
            <a:solidFill>
              <a:srgbClr val="E664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882446" y="7302753"/>
              <a:ext cx="1838325" cy="410845"/>
            </a:xfrm>
            <a:custGeom>
              <a:avLst/>
              <a:gdLst/>
              <a:ahLst/>
              <a:cxnLst/>
              <a:rect l="l" t="t" r="r" b="b"/>
              <a:pathLst>
                <a:path w="1838325" h="410845">
                  <a:moveTo>
                    <a:pt x="1836394" y="410806"/>
                  </a:moveTo>
                  <a:lnTo>
                    <a:pt x="1498" y="410806"/>
                  </a:lnTo>
                  <a:lnTo>
                    <a:pt x="0" y="409270"/>
                  </a:lnTo>
                  <a:lnTo>
                    <a:pt x="0" y="1536"/>
                  </a:lnTo>
                  <a:lnTo>
                    <a:pt x="1498" y="0"/>
                  </a:lnTo>
                  <a:lnTo>
                    <a:pt x="1836394" y="0"/>
                  </a:lnTo>
                  <a:lnTo>
                    <a:pt x="1837880" y="1536"/>
                  </a:lnTo>
                  <a:lnTo>
                    <a:pt x="1837880" y="3073"/>
                  </a:lnTo>
                  <a:lnTo>
                    <a:pt x="6057" y="3073"/>
                  </a:lnTo>
                  <a:lnTo>
                    <a:pt x="3035" y="6096"/>
                  </a:lnTo>
                  <a:lnTo>
                    <a:pt x="6057" y="6096"/>
                  </a:lnTo>
                  <a:lnTo>
                    <a:pt x="6057" y="404710"/>
                  </a:lnTo>
                  <a:lnTo>
                    <a:pt x="3035" y="404710"/>
                  </a:lnTo>
                  <a:lnTo>
                    <a:pt x="6057" y="407784"/>
                  </a:lnTo>
                  <a:lnTo>
                    <a:pt x="1837880" y="407784"/>
                  </a:lnTo>
                  <a:lnTo>
                    <a:pt x="1837880" y="409270"/>
                  </a:lnTo>
                  <a:lnTo>
                    <a:pt x="1836394" y="410806"/>
                  </a:lnTo>
                  <a:close/>
                </a:path>
                <a:path w="1838325" h="410845">
                  <a:moveTo>
                    <a:pt x="6057" y="6096"/>
                  </a:moveTo>
                  <a:lnTo>
                    <a:pt x="3035" y="6096"/>
                  </a:lnTo>
                  <a:lnTo>
                    <a:pt x="6057" y="3073"/>
                  </a:lnTo>
                  <a:lnTo>
                    <a:pt x="6057" y="6096"/>
                  </a:lnTo>
                  <a:close/>
                </a:path>
                <a:path w="1838325" h="410845">
                  <a:moveTo>
                    <a:pt x="1831835" y="6096"/>
                  </a:moveTo>
                  <a:lnTo>
                    <a:pt x="6057" y="6096"/>
                  </a:lnTo>
                  <a:lnTo>
                    <a:pt x="6057" y="3073"/>
                  </a:lnTo>
                  <a:lnTo>
                    <a:pt x="1831835" y="3073"/>
                  </a:lnTo>
                  <a:lnTo>
                    <a:pt x="1831835" y="6096"/>
                  </a:lnTo>
                  <a:close/>
                </a:path>
                <a:path w="1838325" h="410845">
                  <a:moveTo>
                    <a:pt x="1831835" y="407784"/>
                  </a:moveTo>
                  <a:lnTo>
                    <a:pt x="1831835" y="3073"/>
                  </a:lnTo>
                  <a:lnTo>
                    <a:pt x="1834857" y="6096"/>
                  </a:lnTo>
                  <a:lnTo>
                    <a:pt x="1837880" y="6096"/>
                  </a:lnTo>
                  <a:lnTo>
                    <a:pt x="1837880" y="404710"/>
                  </a:lnTo>
                  <a:lnTo>
                    <a:pt x="1834857" y="404710"/>
                  </a:lnTo>
                  <a:lnTo>
                    <a:pt x="1831835" y="407784"/>
                  </a:lnTo>
                  <a:close/>
                </a:path>
                <a:path w="1838325" h="410845">
                  <a:moveTo>
                    <a:pt x="1837880" y="6096"/>
                  </a:moveTo>
                  <a:lnTo>
                    <a:pt x="1834857" y="6096"/>
                  </a:lnTo>
                  <a:lnTo>
                    <a:pt x="1831835" y="3073"/>
                  </a:lnTo>
                  <a:lnTo>
                    <a:pt x="1837880" y="3073"/>
                  </a:lnTo>
                  <a:lnTo>
                    <a:pt x="1837880" y="6096"/>
                  </a:lnTo>
                  <a:close/>
                </a:path>
                <a:path w="1838325" h="410845">
                  <a:moveTo>
                    <a:pt x="6057" y="407784"/>
                  </a:moveTo>
                  <a:lnTo>
                    <a:pt x="3035" y="404710"/>
                  </a:lnTo>
                  <a:lnTo>
                    <a:pt x="6057" y="404710"/>
                  </a:lnTo>
                  <a:lnTo>
                    <a:pt x="6057" y="407784"/>
                  </a:lnTo>
                  <a:close/>
                </a:path>
                <a:path w="1838325" h="410845">
                  <a:moveTo>
                    <a:pt x="1831835" y="407784"/>
                  </a:moveTo>
                  <a:lnTo>
                    <a:pt x="6057" y="407784"/>
                  </a:lnTo>
                  <a:lnTo>
                    <a:pt x="6057" y="404710"/>
                  </a:lnTo>
                  <a:lnTo>
                    <a:pt x="1831835" y="404710"/>
                  </a:lnTo>
                  <a:lnTo>
                    <a:pt x="1831835" y="407784"/>
                  </a:lnTo>
                  <a:close/>
                </a:path>
                <a:path w="1838325" h="410845">
                  <a:moveTo>
                    <a:pt x="1837880" y="407784"/>
                  </a:moveTo>
                  <a:lnTo>
                    <a:pt x="1831835" y="407784"/>
                  </a:lnTo>
                  <a:lnTo>
                    <a:pt x="1834857" y="404710"/>
                  </a:lnTo>
                  <a:lnTo>
                    <a:pt x="1837880" y="404710"/>
                  </a:lnTo>
                  <a:lnTo>
                    <a:pt x="1837880" y="407784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240781" y="4685448"/>
            <a:ext cx="1174901" cy="217338"/>
          </a:xfrm>
          <a:prstGeom prst="rect">
            <a:avLst/>
          </a:prstGeom>
        </p:spPr>
        <p:txBody>
          <a:bodyPr vert="horz" wrap="square" lIns="0" tIns="35023" rIns="0" bIns="0" rtlCol="0">
            <a:spAutoFit/>
          </a:bodyPr>
          <a:lstStyle/>
          <a:p>
            <a:pPr marL="318858" marR="180401" indent="-147416" defTabSz="586405">
              <a:lnSpc>
                <a:spcPct val="100899"/>
              </a:lnSpc>
              <a:spcBef>
                <a:spcPts val="276"/>
              </a:spcBef>
            </a:pP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5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5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&amp;  L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48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247614" y="5652392"/>
            <a:ext cx="1183860" cy="254935"/>
            <a:chOff x="896137" y="8813545"/>
            <a:chExt cx="1845945" cy="397510"/>
          </a:xfrm>
        </p:grpSpPr>
        <p:sp>
          <p:nvSpPr>
            <p:cNvPr id="42" name="object 42"/>
            <p:cNvSpPr/>
            <p:nvPr/>
          </p:nvSpPr>
          <p:spPr>
            <a:xfrm>
              <a:off x="899172" y="8816631"/>
              <a:ext cx="1839595" cy="391160"/>
            </a:xfrm>
            <a:custGeom>
              <a:avLst/>
              <a:gdLst/>
              <a:ahLst/>
              <a:cxnLst/>
              <a:rect l="l" t="t" r="r" b="b"/>
              <a:pathLst>
                <a:path w="1839595" h="391159">
                  <a:moveTo>
                    <a:pt x="1839417" y="390969"/>
                  </a:moveTo>
                  <a:lnTo>
                    <a:pt x="0" y="390969"/>
                  </a:lnTo>
                  <a:lnTo>
                    <a:pt x="0" y="0"/>
                  </a:lnTo>
                  <a:lnTo>
                    <a:pt x="1839417" y="0"/>
                  </a:lnTo>
                  <a:lnTo>
                    <a:pt x="1839417" y="390969"/>
                  </a:lnTo>
                  <a:close/>
                </a:path>
              </a:pathLst>
            </a:custGeom>
            <a:solidFill>
              <a:srgbClr val="E664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896137" y="8813545"/>
              <a:ext cx="1845945" cy="397510"/>
            </a:xfrm>
            <a:custGeom>
              <a:avLst/>
              <a:gdLst/>
              <a:ahLst/>
              <a:cxnLst/>
              <a:rect l="l" t="t" r="r" b="b"/>
              <a:pathLst>
                <a:path w="1845945" h="397509">
                  <a:moveTo>
                    <a:pt x="1843989" y="397128"/>
                  </a:moveTo>
                  <a:lnTo>
                    <a:pt x="1498" y="397128"/>
                  </a:lnTo>
                  <a:lnTo>
                    <a:pt x="0" y="395592"/>
                  </a:lnTo>
                  <a:lnTo>
                    <a:pt x="0" y="1549"/>
                  </a:lnTo>
                  <a:lnTo>
                    <a:pt x="1498" y="0"/>
                  </a:lnTo>
                  <a:lnTo>
                    <a:pt x="1843989" y="0"/>
                  </a:lnTo>
                  <a:lnTo>
                    <a:pt x="1845525" y="1549"/>
                  </a:lnTo>
                  <a:lnTo>
                    <a:pt x="1845525" y="3086"/>
                  </a:lnTo>
                  <a:lnTo>
                    <a:pt x="6057" y="3086"/>
                  </a:lnTo>
                  <a:lnTo>
                    <a:pt x="3035" y="6108"/>
                  </a:lnTo>
                  <a:lnTo>
                    <a:pt x="6057" y="6108"/>
                  </a:lnTo>
                  <a:lnTo>
                    <a:pt x="6057" y="391032"/>
                  </a:lnTo>
                  <a:lnTo>
                    <a:pt x="3035" y="391032"/>
                  </a:lnTo>
                  <a:lnTo>
                    <a:pt x="6057" y="394055"/>
                  </a:lnTo>
                  <a:lnTo>
                    <a:pt x="1845525" y="394055"/>
                  </a:lnTo>
                  <a:lnTo>
                    <a:pt x="1845525" y="395592"/>
                  </a:lnTo>
                  <a:lnTo>
                    <a:pt x="1843989" y="397128"/>
                  </a:lnTo>
                  <a:close/>
                </a:path>
                <a:path w="1845945" h="397509">
                  <a:moveTo>
                    <a:pt x="6057" y="6108"/>
                  </a:moveTo>
                  <a:lnTo>
                    <a:pt x="3035" y="6108"/>
                  </a:lnTo>
                  <a:lnTo>
                    <a:pt x="6057" y="3086"/>
                  </a:lnTo>
                  <a:lnTo>
                    <a:pt x="6057" y="6108"/>
                  </a:lnTo>
                  <a:close/>
                </a:path>
                <a:path w="1845945" h="397509">
                  <a:moveTo>
                    <a:pt x="1839417" y="6108"/>
                  </a:moveTo>
                  <a:lnTo>
                    <a:pt x="6057" y="6108"/>
                  </a:lnTo>
                  <a:lnTo>
                    <a:pt x="6057" y="3086"/>
                  </a:lnTo>
                  <a:lnTo>
                    <a:pt x="1839417" y="3086"/>
                  </a:lnTo>
                  <a:lnTo>
                    <a:pt x="1839417" y="6108"/>
                  </a:lnTo>
                  <a:close/>
                </a:path>
                <a:path w="1845945" h="397509">
                  <a:moveTo>
                    <a:pt x="1839417" y="394055"/>
                  </a:moveTo>
                  <a:lnTo>
                    <a:pt x="1839417" y="3086"/>
                  </a:lnTo>
                  <a:lnTo>
                    <a:pt x="1842452" y="6108"/>
                  </a:lnTo>
                  <a:lnTo>
                    <a:pt x="1845525" y="6108"/>
                  </a:lnTo>
                  <a:lnTo>
                    <a:pt x="1845525" y="391032"/>
                  </a:lnTo>
                  <a:lnTo>
                    <a:pt x="1842452" y="391032"/>
                  </a:lnTo>
                  <a:lnTo>
                    <a:pt x="1839417" y="394055"/>
                  </a:lnTo>
                  <a:close/>
                </a:path>
                <a:path w="1845945" h="397509">
                  <a:moveTo>
                    <a:pt x="1845525" y="6108"/>
                  </a:moveTo>
                  <a:lnTo>
                    <a:pt x="1842452" y="6108"/>
                  </a:lnTo>
                  <a:lnTo>
                    <a:pt x="1839417" y="3086"/>
                  </a:lnTo>
                  <a:lnTo>
                    <a:pt x="1845525" y="3086"/>
                  </a:lnTo>
                  <a:lnTo>
                    <a:pt x="1845525" y="6108"/>
                  </a:lnTo>
                  <a:close/>
                </a:path>
                <a:path w="1845945" h="397509">
                  <a:moveTo>
                    <a:pt x="6057" y="394055"/>
                  </a:moveTo>
                  <a:lnTo>
                    <a:pt x="3035" y="391032"/>
                  </a:lnTo>
                  <a:lnTo>
                    <a:pt x="6057" y="391032"/>
                  </a:lnTo>
                  <a:lnTo>
                    <a:pt x="6057" y="394055"/>
                  </a:lnTo>
                  <a:close/>
                </a:path>
                <a:path w="1845945" h="397509">
                  <a:moveTo>
                    <a:pt x="1839417" y="394055"/>
                  </a:moveTo>
                  <a:lnTo>
                    <a:pt x="6057" y="394055"/>
                  </a:lnTo>
                  <a:lnTo>
                    <a:pt x="6057" y="391032"/>
                  </a:lnTo>
                  <a:lnTo>
                    <a:pt x="1839417" y="391032"/>
                  </a:lnTo>
                  <a:lnTo>
                    <a:pt x="1839417" y="394055"/>
                  </a:lnTo>
                  <a:close/>
                </a:path>
                <a:path w="1845945" h="397509">
                  <a:moveTo>
                    <a:pt x="1845525" y="394055"/>
                  </a:moveTo>
                  <a:lnTo>
                    <a:pt x="1839417" y="394055"/>
                  </a:lnTo>
                  <a:lnTo>
                    <a:pt x="1842452" y="391032"/>
                  </a:lnTo>
                  <a:lnTo>
                    <a:pt x="1845525" y="391032"/>
                  </a:lnTo>
                  <a:lnTo>
                    <a:pt x="1845525" y="394055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249561" y="5654373"/>
            <a:ext cx="1179788" cy="218740"/>
          </a:xfrm>
          <a:prstGeom prst="rect">
            <a:avLst/>
          </a:prstGeom>
        </p:spPr>
        <p:txBody>
          <a:bodyPr vert="horz" wrap="square" lIns="0" tIns="30951" rIns="0" bIns="0" rtlCol="0">
            <a:spAutoFit/>
          </a:bodyPr>
          <a:lstStyle/>
          <a:p>
            <a:pPr marR="6923" algn="ctr" defTabSz="586405">
              <a:spcBef>
                <a:spcPts val="244"/>
              </a:spcBef>
            </a:pP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5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609" b="1" kern="0" spc="-10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48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6108" algn="ctr" defTabSz="586405">
              <a:spcBef>
                <a:spcPts val="6"/>
              </a:spcBef>
            </a:pP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81" b="1" kern="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48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5505332" y="5638750"/>
            <a:ext cx="1230693" cy="268374"/>
            <a:chOff x="2857245" y="8792273"/>
            <a:chExt cx="1918970" cy="418465"/>
          </a:xfrm>
        </p:grpSpPr>
        <p:sp>
          <p:nvSpPr>
            <p:cNvPr id="46" name="object 46"/>
            <p:cNvSpPr/>
            <p:nvPr/>
          </p:nvSpPr>
          <p:spPr>
            <a:xfrm>
              <a:off x="2860332" y="8795296"/>
              <a:ext cx="1912620" cy="412750"/>
            </a:xfrm>
            <a:custGeom>
              <a:avLst/>
              <a:gdLst/>
              <a:ahLst/>
              <a:cxnLst/>
              <a:rect l="l" t="t" r="r" b="b"/>
              <a:pathLst>
                <a:path w="1912620" h="412750">
                  <a:moveTo>
                    <a:pt x="1912442" y="412305"/>
                  </a:moveTo>
                  <a:lnTo>
                    <a:pt x="0" y="412305"/>
                  </a:lnTo>
                  <a:lnTo>
                    <a:pt x="0" y="0"/>
                  </a:lnTo>
                  <a:lnTo>
                    <a:pt x="1912442" y="0"/>
                  </a:lnTo>
                  <a:lnTo>
                    <a:pt x="1912442" y="412305"/>
                  </a:lnTo>
                  <a:close/>
                </a:path>
              </a:pathLst>
            </a:custGeom>
            <a:solidFill>
              <a:srgbClr val="E664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2857245" y="8792273"/>
              <a:ext cx="1918970" cy="418465"/>
            </a:xfrm>
            <a:custGeom>
              <a:avLst/>
              <a:gdLst/>
              <a:ahLst/>
              <a:cxnLst/>
              <a:rect l="l" t="t" r="r" b="b"/>
              <a:pathLst>
                <a:path w="1918970" h="418465">
                  <a:moveTo>
                    <a:pt x="1917065" y="418401"/>
                  </a:moveTo>
                  <a:lnTo>
                    <a:pt x="1549" y="418401"/>
                  </a:lnTo>
                  <a:lnTo>
                    <a:pt x="0" y="416864"/>
                  </a:lnTo>
                  <a:lnTo>
                    <a:pt x="0" y="1485"/>
                  </a:lnTo>
                  <a:lnTo>
                    <a:pt x="1549" y="0"/>
                  </a:lnTo>
                  <a:lnTo>
                    <a:pt x="1917065" y="0"/>
                  </a:lnTo>
                  <a:lnTo>
                    <a:pt x="1918550" y="1485"/>
                  </a:lnTo>
                  <a:lnTo>
                    <a:pt x="1918550" y="3022"/>
                  </a:lnTo>
                  <a:lnTo>
                    <a:pt x="6108" y="3022"/>
                  </a:lnTo>
                  <a:lnTo>
                    <a:pt x="3086" y="6096"/>
                  </a:lnTo>
                  <a:lnTo>
                    <a:pt x="6108" y="6096"/>
                  </a:lnTo>
                  <a:lnTo>
                    <a:pt x="6108" y="412305"/>
                  </a:lnTo>
                  <a:lnTo>
                    <a:pt x="3086" y="412305"/>
                  </a:lnTo>
                  <a:lnTo>
                    <a:pt x="6108" y="415328"/>
                  </a:lnTo>
                  <a:lnTo>
                    <a:pt x="1918550" y="415328"/>
                  </a:lnTo>
                  <a:lnTo>
                    <a:pt x="1918550" y="416864"/>
                  </a:lnTo>
                  <a:lnTo>
                    <a:pt x="1917065" y="418401"/>
                  </a:lnTo>
                  <a:close/>
                </a:path>
                <a:path w="1918970" h="418465">
                  <a:moveTo>
                    <a:pt x="6108" y="6096"/>
                  </a:moveTo>
                  <a:lnTo>
                    <a:pt x="3086" y="6096"/>
                  </a:lnTo>
                  <a:lnTo>
                    <a:pt x="6108" y="3022"/>
                  </a:lnTo>
                  <a:lnTo>
                    <a:pt x="6108" y="6096"/>
                  </a:lnTo>
                  <a:close/>
                </a:path>
                <a:path w="1918970" h="418465">
                  <a:moveTo>
                    <a:pt x="1912493" y="6096"/>
                  </a:moveTo>
                  <a:lnTo>
                    <a:pt x="6108" y="6096"/>
                  </a:lnTo>
                  <a:lnTo>
                    <a:pt x="6108" y="3022"/>
                  </a:lnTo>
                  <a:lnTo>
                    <a:pt x="1912493" y="3022"/>
                  </a:lnTo>
                  <a:lnTo>
                    <a:pt x="1912493" y="6096"/>
                  </a:lnTo>
                  <a:close/>
                </a:path>
                <a:path w="1918970" h="418465">
                  <a:moveTo>
                    <a:pt x="1912493" y="415328"/>
                  </a:moveTo>
                  <a:lnTo>
                    <a:pt x="1912493" y="3022"/>
                  </a:lnTo>
                  <a:lnTo>
                    <a:pt x="1915528" y="6096"/>
                  </a:lnTo>
                  <a:lnTo>
                    <a:pt x="1918550" y="6096"/>
                  </a:lnTo>
                  <a:lnTo>
                    <a:pt x="1918550" y="412305"/>
                  </a:lnTo>
                  <a:lnTo>
                    <a:pt x="1915528" y="412305"/>
                  </a:lnTo>
                  <a:lnTo>
                    <a:pt x="1912493" y="415328"/>
                  </a:lnTo>
                  <a:close/>
                </a:path>
                <a:path w="1918970" h="418465">
                  <a:moveTo>
                    <a:pt x="1918550" y="6096"/>
                  </a:moveTo>
                  <a:lnTo>
                    <a:pt x="1915528" y="6096"/>
                  </a:lnTo>
                  <a:lnTo>
                    <a:pt x="1912493" y="3022"/>
                  </a:lnTo>
                  <a:lnTo>
                    <a:pt x="1918550" y="3022"/>
                  </a:lnTo>
                  <a:lnTo>
                    <a:pt x="1918550" y="6096"/>
                  </a:lnTo>
                  <a:close/>
                </a:path>
                <a:path w="1918970" h="418465">
                  <a:moveTo>
                    <a:pt x="6108" y="415328"/>
                  </a:moveTo>
                  <a:lnTo>
                    <a:pt x="3086" y="412305"/>
                  </a:lnTo>
                  <a:lnTo>
                    <a:pt x="6108" y="412305"/>
                  </a:lnTo>
                  <a:lnTo>
                    <a:pt x="6108" y="415328"/>
                  </a:lnTo>
                  <a:close/>
                </a:path>
                <a:path w="1918970" h="418465">
                  <a:moveTo>
                    <a:pt x="1912493" y="415328"/>
                  </a:moveTo>
                  <a:lnTo>
                    <a:pt x="6108" y="415328"/>
                  </a:lnTo>
                  <a:lnTo>
                    <a:pt x="6108" y="412305"/>
                  </a:lnTo>
                  <a:lnTo>
                    <a:pt x="1912493" y="412305"/>
                  </a:lnTo>
                  <a:lnTo>
                    <a:pt x="1912493" y="415328"/>
                  </a:lnTo>
                  <a:close/>
                </a:path>
                <a:path w="1918970" h="418465">
                  <a:moveTo>
                    <a:pt x="1918550" y="415328"/>
                  </a:moveTo>
                  <a:lnTo>
                    <a:pt x="1912493" y="415328"/>
                  </a:lnTo>
                  <a:lnTo>
                    <a:pt x="1915528" y="412305"/>
                  </a:lnTo>
                  <a:lnTo>
                    <a:pt x="1918550" y="412305"/>
                  </a:lnTo>
                  <a:lnTo>
                    <a:pt x="1918550" y="415328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5507311" y="5640689"/>
            <a:ext cx="1226621" cy="218983"/>
          </a:xfrm>
          <a:prstGeom prst="rect">
            <a:avLst/>
          </a:prstGeom>
        </p:spPr>
        <p:txBody>
          <a:bodyPr vert="horz" wrap="square" lIns="0" tIns="36652" rIns="0" bIns="0" rtlCol="0">
            <a:spAutoFit/>
          </a:bodyPr>
          <a:lstStyle/>
          <a:p>
            <a:pPr marL="232933" marR="238634" indent="-4072" defTabSz="586405">
              <a:lnSpc>
                <a:spcPct val="100899"/>
              </a:lnSpc>
              <a:spcBef>
                <a:spcPts val="289"/>
              </a:spcBef>
            </a:pP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&amp;  C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endParaRPr sz="48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794294" y="5638750"/>
            <a:ext cx="1268567" cy="254935"/>
            <a:chOff x="4867071" y="8792273"/>
            <a:chExt cx="1978025" cy="397510"/>
          </a:xfrm>
        </p:grpSpPr>
        <p:sp>
          <p:nvSpPr>
            <p:cNvPr id="50" name="object 50"/>
            <p:cNvSpPr/>
            <p:nvPr/>
          </p:nvSpPr>
          <p:spPr>
            <a:xfrm>
              <a:off x="4870158" y="8795296"/>
              <a:ext cx="1972310" cy="391160"/>
            </a:xfrm>
            <a:custGeom>
              <a:avLst/>
              <a:gdLst/>
              <a:ahLst/>
              <a:cxnLst/>
              <a:rect l="l" t="t" r="r" b="b"/>
              <a:pathLst>
                <a:path w="1972309" h="391159">
                  <a:moveTo>
                    <a:pt x="1971776" y="391020"/>
                  </a:moveTo>
                  <a:lnTo>
                    <a:pt x="0" y="391020"/>
                  </a:lnTo>
                  <a:lnTo>
                    <a:pt x="0" y="0"/>
                  </a:lnTo>
                  <a:lnTo>
                    <a:pt x="1971776" y="0"/>
                  </a:lnTo>
                  <a:lnTo>
                    <a:pt x="1971776" y="391020"/>
                  </a:lnTo>
                  <a:close/>
                </a:path>
              </a:pathLst>
            </a:custGeom>
            <a:solidFill>
              <a:srgbClr val="E664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867071" y="8792273"/>
              <a:ext cx="1978025" cy="397510"/>
            </a:xfrm>
            <a:custGeom>
              <a:avLst/>
              <a:gdLst/>
              <a:ahLst/>
              <a:cxnLst/>
              <a:rect l="l" t="t" r="r" b="b"/>
              <a:pathLst>
                <a:path w="1978025" h="397509">
                  <a:moveTo>
                    <a:pt x="1976386" y="397065"/>
                  </a:moveTo>
                  <a:lnTo>
                    <a:pt x="1536" y="397065"/>
                  </a:lnTo>
                  <a:lnTo>
                    <a:pt x="0" y="395579"/>
                  </a:lnTo>
                  <a:lnTo>
                    <a:pt x="0" y="1485"/>
                  </a:lnTo>
                  <a:lnTo>
                    <a:pt x="1536" y="0"/>
                  </a:lnTo>
                  <a:lnTo>
                    <a:pt x="1976386" y="0"/>
                  </a:lnTo>
                  <a:lnTo>
                    <a:pt x="1977885" y="1485"/>
                  </a:lnTo>
                  <a:lnTo>
                    <a:pt x="1977885" y="3022"/>
                  </a:lnTo>
                  <a:lnTo>
                    <a:pt x="6108" y="3022"/>
                  </a:lnTo>
                  <a:lnTo>
                    <a:pt x="3086" y="6096"/>
                  </a:lnTo>
                  <a:lnTo>
                    <a:pt x="6108" y="6096"/>
                  </a:lnTo>
                  <a:lnTo>
                    <a:pt x="6108" y="391020"/>
                  </a:lnTo>
                  <a:lnTo>
                    <a:pt x="3086" y="391020"/>
                  </a:lnTo>
                  <a:lnTo>
                    <a:pt x="6108" y="394042"/>
                  </a:lnTo>
                  <a:lnTo>
                    <a:pt x="1977885" y="394042"/>
                  </a:lnTo>
                  <a:lnTo>
                    <a:pt x="1977885" y="395579"/>
                  </a:lnTo>
                  <a:lnTo>
                    <a:pt x="1976386" y="397065"/>
                  </a:lnTo>
                  <a:close/>
                </a:path>
                <a:path w="1978025" h="397509">
                  <a:moveTo>
                    <a:pt x="6108" y="6096"/>
                  </a:moveTo>
                  <a:lnTo>
                    <a:pt x="3086" y="6096"/>
                  </a:lnTo>
                  <a:lnTo>
                    <a:pt x="6108" y="3022"/>
                  </a:lnTo>
                  <a:lnTo>
                    <a:pt x="6108" y="6096"/>
                  </a:lnTo>
                  <a:close/>
                </a:path>
                <a:path w="1978025" h="397509">
                  <a:moveTo>
                    <a:pt x="1971827" y="6096"/>
                  </a:moveTo>
                  <a:lnTo>
                    <a:pt x="6108" y="6096"/>
                  </a:lnTo>
                  <a:lnTo>
                    <a:pt x="6108" y="3022"/>
                  </a:lnTo>
                  <a:lnTo>
                    <a:pt x="1971827" y="3022"/>
                  </a:lnTo>
                  <a:lnTo>
                    <a:pt x="1971827" y="6096"/>
                  </a:lnTo>
                  <a:close/>
                </a:path>
                <a:path w="1978025" h="397509">
                  <a:moveTo>
                    <a:pt x="1971827" y="394042"/>
                  </a:moveTo>
                  <a:lnTo>
                    <a:pt x="1971827" y="3022"/>
                  </a:lnTo>
                  <a:lnTo>
                    <a:pt x="1974850" y="6096"/>
                  </a:lnTo>
                  <a:lnTo>
                    <a:pt x="1977885" y="6096"/>
                  </a:lnTo>
                  <a:lnTo>
                    <a:pt x="1977885" y="391020"/>
                  </a:lnTo>
                  <a:lnTo>
                    <a:pt x="1974850" y="391020"/>
                  </a:lnTo>
                  <a:lnTo>
                    <a:pt x="1971827" y="394042"/>
                  </a:lnTo>
                  <a:close/>
                </a:path>
                <a:path w="1978025" h="397509">
                  <a:moveTo>
                    <a:pt x="1977885" y="6096"/>
                  </a:moveTo>
                  <a:lnTo>
                    <a:pt x="1974850" y="6096"/>
                  </a:lnTo>
                  <a:lnTo>
                    <a:pt x="1971827" y="3022"/>
                  </a:lnTo>
                  <a:lnTo>
                    <a:pt x="1977885" y="3022"/>
                  </a:lnTo>
                  <a:lnTo>
                    <a:pt x="1977885" y="6096"/>
                  </a:lnTo>
                  <a:close/>
                </a:path>
                <a:path w="1978025" h="397509">
                  <a:moveTo>
                    <a:pt x="6108" y="394042"/>
                  </a:moveTo>
                  <a:lnTo>
                    <a:pt x="3086" y="391020"/>
                  </a:lnTo>
                  <a:lnTo>
                    <a:pt x="6108" y="391020"/>
                  </a:lnTo>
                  <a:lnTo>
                    <a:pt x="6108" y="394042"/>
                  </a:lnTo>
                  <a:close/>
                </a:path>
                <a:path w="1978025" h="397509">
                  <a:moveTo>
                    <a:pt x="1971827" y="394042"/>
                  </a:moveTo>
                  <a:lnTo>
                    <a:pt x="6108" y="394042"/>
                  </a:lnTo>
                  <a:lnTo>
                    <a:pt x="6108" y="391020"/>
                  </a:lnTo>
                  <a:lnTo>
                    <a:pt x="1971827" y="391020"/>
                  </a:lnTo>
                  <a:lnTo>
                    <a:pt x="1971827" y="394042"/>
                  </a:lnTo>
                  <a:close/>
                </a:path>
                <a:path w="1978025" h="397509">
                  <a:moveTo>
                    <a:pt x="1977885" y="394042"/>
                  </a:moveTo>
                  <a:lnTo>
                    <a:pt x="1971827" y="394042"/>
                  </a:lnTo>
                  <a:lnTo>
                    <a:pt x="1974850" y="391020"/>
                  </a:lnTo>
                  <a:lnTo>
                    <a:pt x="1977885" y="391020"/>
                  </a:lnTo>
                  <a:lnTo>
                    <a:pt x="1977885" y="394042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6796273" y="5640689"/>
            <a:ext cx="1264902" cy="172287"/>
          </a:xfrm>
          <a:prstGeom prst="rect">
            <a:avLst/>
          </a:prstGeom>
        </p:spPr>
        <p:txBody>
          <a:bodyPr vert="horz" wrap="square" lIns="0" tIns="77784" rIns="0" bIns="0" rtlCol="0">
            <a:spAutoFit/>
          </a:bodyPr>
          <a:lstStyle/>
          <a:p>
            <a:pPr marL="141307" defTabSz="586405">
              <a:spcBef>
                <a:spcPts val="612"/>
              </a:spcBef>
            </a:pP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5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609" b="1" kern="0" spc="-10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5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48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806992" y="4674688"/>
            <a:ext cx="1255128" cy="264709"/>
            <a:chOff x="4886871" y="7289050"/>
            <a:chExt cx="1957070" cy="412750"/>
          </a:xfrm>
        </p:grpSpPr>
        <p:sp>
          <p:nvSpPr>
            <p:cNvPr id="54" name="object 54"/>
            <p:cNvSpPr/>
            <p:nvPr/>
          </p:nvSpPr>
          <p:spPr>
            <a:xfrm>
              <a:off x="4889893" y="7292136"/>
              <a:ext cx="1950720" cy="406400"/>
            </a:xfrm>
            <a:custGeom>
              <a:avLst/>
              <a:gdLst/>
              <a:ahLst/>
              <a:cxnLst/>
              <a:rect l="l" t="t" r="r" b="b"/>
              <a:pathLst>
                <a:path w="1950720" h="406400">
                  <a:moveTo>
                    <a:pt x="1950491" y="406196"/>
                  </a:moveTo>
                  <a:lnTo>
                    <a:pt x="0" y="406196"/>
                  </a:lnTo>
                  <a:lnTo>
                    <a:pt x="0" y="0"/>
                  </a:lnTo>
                  <a:lnTo>
                    <a:pt x="1950491" y="0"/>
                  </a:lnTo>
                  <a:lnTo>
                    <a:pt x="1950491" y="406196"/>
                  </a:lnTo>
                  <a:close/>
                </a:path>
              </a:pathLst>
            </a:custGeom>
            <a:solidFill>
              <a:srgbClr val="E66400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886871" y="7289050"/>
              <a:ext cx="1957070" cy="412750"/>
            </a:xfrm>
            <a:custGeom>
              <a:avLst/>
              <a:gdLst/>
              <a:ahLst/>
              <a:cxnLst/>
              <a:rect l="l" t="t" r="r" b="b"/>
              <a:pathLst>
                <a:path w="1957070" h="412750">
                  <a:moveTo>
                    <a:pt x="1955050" y="412356"/>
                  </a:moveTo>
                  <a:lnTo>
                    <a:pt x="1536" y="412356"/>
                  </a:lnTo>
                  <a:lnTo>
                    <a:pt x="0" y="410819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955050" y="0"/>
                  </a:lnTo>
                  <a:lnTo>
                    <a:pt x="1956587" y="1536"/>
                  </a:lnTo>
                  <a:lnTo>
                    <a:pt x="1956587" y="3086"/>
                  </a:lnTo>
                  <a:lnTo>
                    <a:pt x="6096" y="3086"/>
                  </a:lnTo>
                  <a:lnTo>
                    <a:pt x="3022" y="6108"/>
                  </a:lnTo>
                  <a:lnTo>
                    <a:pt x="6096" y="6108"/>
                  </a:lnTo>
                  <a:lnTo>
                    <a:pt x="6096" y="406260"/>
                  </a:lnTo>
                  <a:lnTo>
                    <a:pt x="3022" y="406260"/>
                  </a:lnTo>
                  <a:lnTo>
                    <a:pt x="6096" y="409282"/>
                  </a:lnTo>
                  <a:lnTo>
                    <a:pt x="1956587" y="409282"/>
                  </a:lnTo>
                  <a:lnTo>
                    <a:pt x="1956587" y="410819"/>
                  </a:lnTo>
                  <a:lnTo>
                    <a:pt x="1955050" y="412356"/>
                  </a:lnTo>
                  <a:close/>
                </a:path>
                <a:path w="1957070" h="412750">
                  <a:moveTo>
                    <a:pt x="6096" y="6108"/>
                  </a:moveTo>
                  <a:lnTo>
                    <a:pt x="3022" y="6108"/>
                  </a:lnTo>
                  <a:lnTo>
                    <a:pt x="6096" y="3086"/>
                  </a:lnTo>
                  <a:lnTo>
                    <a:pt x="6096" y="6108"/>
                  </a:lnTo>
                  <a:close/>
                </a:path>
                <a:path w="1957070" h="412750">
                  <a:moveTo>
                    <a:pt x="1950491" y="6108"/>
                  </a:moveTo>
                  <a:lnTo>
                    <a:pt x="6096" y="6108"/>
                  </a:lnTo>
                  <a:lnTo>
                    <a:pt x="6096" y="3086"/>
                  </a:lnTo>
                  <a:lnTo>
                    <a:pt x="1950491" y="3086"/>
                  </a:lnTo>
                  <a:lnTo>
                    <a:pt x="1950491" y="6108"/>
                  </a:lnTo>
                  <a:close/>
                </a:path>
                <a:path w="1957070" h="412750">
                  <a:moveTo>
                    <a:pt x="1950491" y="409282"/>
                  </a:moveTo>
                  <a:lnTo>
                    <a:pt x="1950491" y="3086"/>
                  </a:lnTo>
                  <a:lnTo>
                    <a:pt x="1953514" y="6108"/>
                  </a:lnTo>
                  <a:lnTo>
                    <a:pt x="1956587" y="6108"/>
                  </a:lnTo>
                  <a:lnTo>
                    <a:pt x="1956587" y="406260"/>
                  </a:lnTo>
                  <a:lnTo>
                    <a:pt x="1953514" y="406260"/>
                  </a:lnTo>
                  <a:lnTo>
                    <a:pt x="1950491" y="409282"/>
                  </a:lnTo>
                  <a:close/>
                </a:path>
                <a:path w="1957070" h="412750">
                  <a:moveTo>
                    <a:pt x="1956587" y="6108"/>
                  </a:moveTo>
                  <a:lnTo>
                    <a:pt x="1953514" y="6108"/>
                  </a:lnTo>
                  <a:lnTo>
                    <a:pt x="1950491" y="3086"/>
                  </a:lnTo>
                  <a:lnTo>
                    <a:pt x="1956587" y="3086"/>
                  </a:lnTo>
                  <a:lnTo>
                    <a:pt x="1956587" y="6108"/>
                  </a:lnTo>
                  <a:close/>
                </a:path>
                <a:path w="1957070" h="412750">
                  <a:moveTo>
                    <a:pt x="6096" y="409282"/>
                  </a:moveTo>
                  <a:lnTo>
                    <a:pt x="3022" y="406260"/>
                  </a:lnTo>
                  <a:lnTo>
                    <a:pt x="6096" y="406260"/>
                  </a:lnTo>
                  <a:lnTo>
                    <a:pt x="6096" y="409282"/>
                  </a:lnTo>
                  <a:close/>
                </a:path>
                <a:path w="1957070" h="412750">
                  <a:moveTo>
                    <a:pt x="1950491" y="409282"/>
                  </a:moveTo>
                  <a:lnTo>
                    <a:pt x="6096" y="409282"/>
                  </a:lnTo>
                  <a:lnTo>
                    <a:pt x="6096" y="406260"/>
                  </a:lnTo>
                  <a:lnTo>
                    <a:pt x="1950491" y="406260"/>
                  </a:lnTo>
                  <a:lnTo>
                    <a:pt x="1950491" y="409282"/>
                  </a:lnTo>
                  <a:close/>
                </a:path>
                <a:path w="1957070" h="412750">
                  <a:moveTo>
                    <a:pt x="1956587" y="409282"/>
                  </a:moveTo>
                  <a:lnTo>
                    <a:pt x="1950491" y="409282"/>
                  </a:lnTo>
                  <a:lnTo>
                    <a:pt x="1953514" y="406260"/>
                  </a:lnTo>
                  <a:lnTo>
                    <a:pt x="1956587" y="406260"/>
                  </a:lnTo>
                  <a:lnTo>
                    <a:pt x="1956587" y="409282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6808930" y="4676667"/>
            <a:ext cx="1251056" cy="223674"/>
          </a:xfrm>
          <a:prstGeom prst="rect">
            <a:avLst/>
          </a:prstGeom>
        </p:spPr>
        <p:txBody>
          <a:bodyPr vert="horz" wrap="square" lIns="0" tIns="35837" rIns="0" bIns="0" rtlCol="0">
            <a:spAutoFit/>
          </a:bodyPr>
          <a:lstStyle/>
          <a:p>
            <a:pPr marR="6923" algn="ctr" defTabSz="586405">
              <a:spcBef>
                <a:spcPts val="282"/>
              </a:spcBef>
            </a:pP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3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81" b="1" kern="0" spc="-8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endParaRPr sz="48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7737" algn="ctr" defTabSz="586405">
              <a:spcBef>
                <a:spcPts val="6"/>
              </a:spcBef>
            </a:pP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81" b="1" kern="0" spc="-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81" b="1" kern="0" spc="-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81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609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9" b="1" kern="0" spc="3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609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81" b="1" kern="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81" b="1" kern="0" spc="6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48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6805053" y="3793614"/>
            <a:ext cx="1320287" cy="888201"/>
            <a:chOff x="4883848" y="5915228"/>
            <a:chExt cx="2058670" cy="1384935"/>
          </a:xfrm>
        </p:grpSpPr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89499" y="6286499"/>
              <a:ext cx="1955800" cy="101168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83848" y="6283426"/>
              <a:ext cx="1964182" cy="101629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883848" y="6283426"/>
              <a:ext cx="1964689" cy="1016635"/>
            </a:xfrm>
            <a:custGeom>
              <a:avLst/>
              <a:gdLst/>
              <a:ahLst/>
              <a:cxnLst/>
              <a:rect l="l" t="t" r="r" b="b"/>
              <a:pathLst>
                <a:path w="1964690" h="1016634">
                  <a:moveTo>
                    <a:pt x="1962645" y="1016292"/>
                  </a:moveTo>
                  <a:lnTo>
                    <a:pt x="1485" y="1016292"/>
                  </a:lnTo>
                  <a:lnTo>
                    <a:pt x="0" y="1014755"/>
                  </a:lnTo>
                  <a:lnTo>
                    <a:pt x="0" y="1485"/>
                  </a:lnTo>
                  <a:lnTo>
                    <a:pt x="1485" y="0"/>
                  </a:lnTo>
                  <a:lnTo>
                    <a:pt x="1962645" y="0"/>
                  </a:lnTo>
                  <a:lnTo>
                    <a:pt x="1964182" y="1485"/>
                  </a:lnTo>
                  <a:lnTo>
                    <a:pt x="1964182" y="3022"/>
                  </a:lnTo>
                  <a:lnTo>
                    <a:pt x="6045" y="3022"/>
                  </a:lnTo>
                  <a:lnTo>
                    <a:pt x="3022" y="6045"/>
                  </a:lnTo>
                  <a:lnTo>
                    <a:pt x="6045" y="6045"/>
                  </a:lnTo>
                  <a:lnTo>
                    <a:pt x="6045" y="1010196"/>
                  </a:lnTo>
                  <a:lnTo>
                    <a:pt x="3022" y="1010196"/>
                  </a:lnTo>
                  <a:lnTo>
                    <a:pt x="6045" y="1013269"/>
                  </a:lnTo>
                  <a:lnTo>
                    <a:pt x="1964182" y="1013269"/>
                  </a:lnTo>
                  <a:lnTo>
                    <a:pt x="1964182" y="1014755"/>
                  </a:lnTo>
                  <a:lnTo>
                    <a:pt x="1962645" y="1016292"/>
                  </a:lnTo>
                  <a:close/>
                </a:path>
                <a:path w="1964690" h="1016634">
                  <a:moveTo>
                    <a:pt x="6045" y="6045"/>
                  </a:moveTo>
                  <a:lnTo>
                    <a:pt x="3022" y="6045"/>
                  </a:lnTo>
                  <a:lnTo>
                    <a:pt x="6045" y="3022"/>
                  </a:lnTo>
                  <a:lnTo>
                    <a:pt x="6045" y="6045"/>
                  </a:lnTo>
                  <a:close/>
                </a:path>
                <a:path w="1964690" h="1016634">
                  <a:moveTo>
                    <a:pt x="1958073" y="6045"/>
                  </a:moveTo>
                  <a:lnTo>
                    <a:pt x="6045" y="6045"/>
                  </a:lnTo>
                  <a:lnTo>
                    <a:pt x="6045" y="3022"/>
                  </a:lnTo>
                  <a:lnTo>
                    <a:pt x="1958073" y="3022"/>
                  </a:lnTo>
                  <a:lnTo>
                    <a:pt x="1958073" y="6045"/>
                  </a:lnTo>
                  <a:close/>
                </a:path>
                <a:path w="1964690" h="1016634">
                  <a:moveTo>
                    <a:pt x="1958073" y="1013269"/>
                  </a:moveTo>
                  <a:lnTo>
                    <a:pt x="1958073" y="3022"/>
                  </a:lnTo>
                  <a:lnTo>
                    <a:pt x="1961108" y="6045"/>
                  </a:lnTo>
                  <a:lnTo>
                    <a:pt x="1964182" y="6045"/>
                  </a:lnTo>
                  <a:lnTo>
                    <a:pt x="1964182" y="1010196"/>
                  </a:lnTo>
                  <a:lnTo>
                    <a:pt x="1961108" y="1010196"/>
                  </a:lnTo>
                  <a:lnTo>
                    <a:pt x="1958073" y="1013269"/>
                  </a:lnTo>
                  <a:close/>
                </a:path>
                <a:path w="1964690" h="1016634">
                  <a:moveTo>
                    <a:pt x="1964182" y="6045"/>
                  </a:moveTo>
                  <a:lnTo>
                    <a:pt x="1961108" y="6045"/>
                  </a:lnTo>
                  <a:lnTo>
                    <a:pt x="1958073" y="3022"/>
                  </a:lnTo>
                  <a:lnTo>
                    <a:pt x="1964182" y="3022"/>
                  </a:lnTo>
                  <a:lnTo>
                    <a:pt x="1964182" y="6045"/>
                  </a:lnTo>
                  <a:close/>
                </a:path>
                <a:path w="1964690" h="1016634">
                  <a:moveTo>
                    <a:pt x="6045" y="1013269"/>
                  </a:moveTo>
                  <a:lnTo>
                    <a:pt x="3022" y="1010196"/>
                  </a:lnTo>
                  <a:lnTo>
                    <a:pt x="6045" y="1010196"/>
                  </a:lnTo>
                  <a:lnTo>
                    <a:pt x="6045" y="1013269"/>
                  </a:lnTo>
                  <a:close/>
                </a:path>
                <a:path w="1964690" h="1016634">
                  <a:moveTo>
                    <a:pt x="1958073" y="1013269"/>
                  </a:moveTo>
                  <a:lnTo>
                    <a:pt x="6045" y="1013269"/>
                  </a:lnTo>
                  <a:lnTo>
                    <a:pt x="6045" y="1010196"/>
                  </a:lnTo>
                  <a:lnTo>
                    <a:pt x="1958073" y="1010196"/>
                  </a:lnTo>
                  <a:lnTo>
                    <a:pt x="1958073" y="1013269"/>
                  </a:lnTo>
                  <a:close/>
                </a:path>
                <a:path w="1964690" h="1016634">
                  <a:moveTo>
                    <a:pt x="1964182" y="1013269"/>
                  </a:moveTo>
                  <a:lnTo>
                    <a:pt x="1958073" y="1013269"/>
                  </a:lnTo>
                  <a:lnTo>
                    <a:pt x="1961108" y="1010196"/>
                  </a:lnTo>
                  <a:lnTo>
                    <a:pt x="1964182" y="1010196"/>
                  </a:lnTo>
                  <a:lnTo>
                    <a:pt x="1964182" y="101326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" name="object 6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34042" y="5918199"/>
              <a:ext cx="900157" cy="38802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32499" y="5915228"/>
              <a:ext cx="909840" cy="39102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032499" y="5915228"/>
              <a:ext cx="909955" cy="391160"/>
            </a:xfrm>
            <a:custGeom>
              <a:avLst/>
              <a:gdLst/>
              <a:ahLst/>
              <a:cxnLst/>
              <a:rect l="l" t="t" r="r" b="b"/>
              <a:pathLst>
                <a:path w="909954" h="391160">
                  <a:moveTo>
                    <a:pt x="908342" y="391020"/>
                  </a:moveTo>
                  <a:lnTo>
                    <a:pt x="1536" y="391020"/>
                  </a:lnTo>
                  <a:lnTo>
                    <a:pt x="0" y="389483"/>
                  </a:lnTo>
                  <a:lnTo>
                    <a:pt x="0" y="1485"/>
                  </a:lnTo>
                  <a:lnTo>
                    <a:pt x="1536" y="0"/>
                  </a:lnTo>
                  <a:lnTo>
                    <a:pt x="908342" y="0"/>
                  </a:lnTo>
                  <a:lnTo>
                    <a:pt x="909840" y="1485"/>
                  </a:lnTo>
                  <a:lnTo>
                    <a:pt x="909840" y="3022"/>
                  </a:lnTo>
                  <a:lnTo>
                    <a:pt x="6096" y="3022"/>
                  </a:lnTo>
                  <a:lnTo>
                    <a:pt x="3073" y="6045"/>
                  </a:lnTo>
                  <a:lnTo>
                    <a:pt x="6096" y="6045"/>
                  </a:lnTo>
                  <a:lnTo>
                    <a:pt x="6096" y="384911"/>
                  </a:lnTo>
                  <a:lnTo>
                    <a:pt x="3073" y="384911"/>
                  </a:lnTo>
                  <a:lnTo>
                    <a:pt x="6096" y="387934"/>
                  </a:lnTo>
                  <a:lnTo>
                    <a:pt x="909840" y="387934"/>
                  </a:lnTo>
                  <a:lnTo>
                    <a:pt x="909840" y="389483"/>
                  </a:lnTo>
                  <a:lnTo>
                    <a:pt x="908342" y="391020"/>
                  </a:lnTo>
                  <a:close/>
                </a:path>
                <a:path w="909954" h="391160">
                  <a:moveTo>
                    <a:pt x="6096" y="6045"/>
                  </a:moveTo>
                  <a:lnTo>
                    <a:pt x="3073" y="6045"/>
                  </a:lnTo>
                  <a:lnTo>
                    <a:pt x="6096" y="3022"/>
                  </a:lnTo>
                  <a:lnTo>
                    <a:pt x="6096" y="6045"/>
                  </a:lnTo>
                  <a:close/>
                </a:path>
                <a:path w="909954" h="391160">
                  <a:moveTo>
                    <a:pt x="903731" y="6045"/>
                  </a:moveTo>
                  <a:lnTo>
                    <a:pt x="6096" y="6045"/>
                  </a:lnTo>
                  <a:lnTo>
                    <a:pt x="6096" y="3022"/>
                  </a:lnTo>
                  <a:lnTo>
                    <a:pt x="903731" y="3022"/>
                  </a:lnTo>
                  <a:lnTo>
                    <a:pt x="903731" y="6045"/>
                  </a:lnTo>
                  <a:close/>
                </a:path>
                <a:path w="909954" h="391160">
                  <a:moveTo>
                    <a:pt x="903731" y="387934"/>
                  </a:moveTo>
                  <a:lnTo>
                    <a:pt x="903731" y="3022"/>
                  </a:lnTo>
                  <a:lnTo>
                    <a:pt x="906805" y="6045"/>
                  </a:lnTo>
                  <a:lnTo>
                    <a:pt x="909840" y="6045"/>
                  </a:lnTo>
                  <a:lnTo>
                    <a:pt x="909840" y="384911"/>
                  </a:lnTo>
                  <a:lnTo>
                    <a:pt x="906805" y="384911"/>
                  </a:lnTo>
                  <a:lnTo>
                    <a:pt x="903731" y="387934"/>
                  </a:lnTo>
                  <a:close/>
                </a:path>
                <a:path w="909954" h="391160">
                  <a:moveTo>
                    <a:pt x="909840" y="6045"/>
                  </a:moveTo>
                  <a:lnTo>
                    <a:pt x="906805" y="6045"/>
                  </a:lnTo>
                  <a:lnTo>
                    <a:pt x="903731" y="3022"/>
                  </a:lnTo>
                  <a:lnTo>
                    <a:pt x="909840" y="3022"/>
                  </a:lnTo>
                  <a:lnTo>
                    <a:pt x="909840" y="6045"/>
                  </a:lnTo>
                  <a:close/>
                </a:path>
                <a:path w="909954" h="391160">
                  <a:moveTo>
                    <a:pt x="6096" y="387934"/>
                  </a:moveTo>
                  <a:lnTo>
                    <a:pt x="3073" y="384911"/>
                  </a:lnTo>
                  <a:lnTo>
                    <a:pt x="6096" y="384911"/>
                  </a:lnTo>
                  <a:lnTo>
                    <a:pt x="6096" y="387934"/>
                  </a:lnTo>
                  <a:close/>
                </a:path>
                <a:path w="909954" h="391160">
                  <a:moveTo>
                    <a:pt x="903731" y="387934"/>
                  </a:moveTo>
                  <a:lnTo>
                    <a:pt x="6096" y="387934"/>
                  </a:lnTo>
                  <a:lnTo>
                    <a:pt x="6096" y="384911"/>
                  </a:lnTo>
                  <a:lnTo>
                    <a:pt x="903731" y="384911"/>
                  </a:lnTo>
                  <a:lnTo>
                    <a:pt x="903731" y="387934"/>
                  </a:lnTo>
                  <a:close/>
                </a:path>
                <a:path w="909954" h="391160">
                  <a:moveTo>
                    <a:pt x="909840" y="387934"/>
                  </a:moveTo>
                  <a:lnTo>
                    <a:pt x="903731" y="387934"/>
                  </a:lnTo>
                  <a:lnTo>
                    <a:pt x="906805" y="384911"/>
                  </a:lnTo>
                  <a:lnTo>
                    <a:pt x="909840" y="384911"/>
                  </a:lnTo>
                  <a:lnTo>
                    <a:pt x="909840" y="38793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4046482" y="4162576"/>
            <a:ext cx="335476" cy="448376"/>
          </a:xfrm>
          <a:prstGeom prst="rect">
            <a:avLst/>
          </a:prstGeom>
        </p:spPr>
        <p:txBody>
          <a:bodyPr vert="vert270" wrap="square" lIns="0" tIns="8959" rIns="0" bIns="0" rtlCol="0">
            <a:spAutoFit/>
          </a:bodyPr>
          <a:lstStyle/>
          <a:p>
            <a:pPr marL="8145" defTabSz="586405">
              <a:spcBef>
                <a:spcPts val="71"/>
              </a:spcBef>
            </a:pPr>
            <a:r>
              <a:rPr sz="1090" b="1" kern="0" spc="93" dirty="0">
                <a:solidFill>
                  <a:srgbClr val="F6A500"/>
                </a:solidFill>
                <a:latin typeface="Verdana"/>
                <a:cs typeface="Verdana"/>
              </a:rPr>
              <a:t>2</a:t>
            </a:r>
            <a:r>
              <a:rPr sz="1090" b="1" kern="0" spc="106" dirty="0">
                <a:solidFill>
                  <a:srgbClr val="F6A500"/>
                </a:solidFill>
                <a:latin typeface="Verdana"/>
                <a:cs typeface="Verdana"/>
              </a:rPr>
              <a:t>0</a:t>
            </a:r>
            <a:r>
              <a:rPr sz="1090" b="1" kern="0" spc="93" dirty="0">
                <a:solidFill>
                  <a:srgbClr val="F6A500"/>
                </a:solidFill>
                <a:latin typeface="Verdana"/>
                <a:cs typeface="Verdana"/>
              </a:rPr>
              <a:t>1</a:t>
            </a:r>
            <a:r>
              <a:rPr sz="1090" b="1" kern="0" dirty="0">
                <a:solidFill>
                  <a:srgbClr val="F6A500"/>
                </a:solidFill>
                <a:latin typeface="Verdana"/>
                <a:cs typeface="Verdana"/>
              </a:rPr>
              <a:t>9</a:t>
            </a:r>
            <a:endParaRPr sz="109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6" name="object 66"/>
          <p:cNvSpPr txBox="1">
            <a:spLocks noGrp="1"/>
          </p:cNvSpPr>
          <p:nvPr>
            <p:ph type="sldNum" sz="quarter" idx="7"/>
          </p:nvPr>
        </p:nvSpPr>
        <p:spPr>
          <a:xfrm>
            <a:off x="14936935" y="4225076"/>
            <a:ext cx="179378" cy="108897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24434" defTabSz="586405">
              <a:spcBef>
                <a:spcPts val="80"/>
              </a:spcBef>
            </a:pPr>
            <a:fld id="{81D60167-4931-47E6-BA6A-407CBD079E47}" type="slidenum">
              <a:rPr kern="0" spc="16" dirty="0">
                <a:solidFill>
                  <a:prstClr val="black"/>
                </a:solidFill>
              </a:rPr>
              <a:pPr marL="24434" defTabSz="586405">
                <a:spcBef>
                  <a:spcPts val="80"/>
                </a:spcBef>
              </a:pPr>
              <a:t>34</a:t>
            </a:fld>
            <a:endParaRPr kern="0" spc="16" dirty="0">
              <a:solidFill>
                <a:prstClr val="black"/>
              </a:solidFill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046482" y="5086154"/>
            <a:ext cx="335476" cy="448376"/>
          </a:xfrm>
          <a:prstGeom prst="rect">
            <a:avLst/>
          </a:prstGeom>
        </p:spPr>
        <p:txBody>
          <a:bodyPr vert="vert270" wrap="square" lIns="0" tIns="8959" rIns="0" bIns="0" rtlCol="0">
            <a:spAutoFit/>
          </a:bodyPr>
          <a:lstStyle/>
          <a:p>
            <a:pPr marL="8145" defTabSz="586405">
              <a:spcBef>
                <a:spcPts val="71"/>
              </a:spcBef>
            </a:pPr>
            <a:r>
              <a:rPr sz="1090" b="1" kern="0" spc="93" dirty="0">
                <a:solidFill>
                  <a:srgbClr val="F6A500"/>
                </a:solidFill>
                <a:latin typeface="Verdana"/>
                <a:cs typeface="Verdana"/>
              </a:rPr>
              <a:t>2</a:t>
            </a:r>
            <a:r>
              <a:rPr sz="1090" b="1" kern="0" spc="106" dirty="0">
                <a:solidFill>
                  <a:srgbClr val="F6A500"/>
                </a:solidFill>
                <a:latin typeface="Verdana"/>
                <a:cs typeface="Verdana"/>
              </a:rPr>
              <a:t>0</a:t>
            </a:r>
            <a:r>
              <a:rPr sz="1090" b="1" kern="0" spc="93" dirty="0">
                <a:solidFill>
                  <a:srgbClr val="F6A500"/>
                </a:solidFill>
                <a:latin typeface="Verdana"/>
                <a:cs typeface="Verdana"/>
              </a:rPr>
              <a:t>2</a:t>
            </a:r>
            <a:r>
              <a:rPr sz="1090" b="1" kern="0" dirty="0">
                <a:solidFill>
                  <a:srgbClr val="F6A500"/>
                </a:solidFill>
                <a:latin typeface="Verdana"/>
                <a:cs typeface="Verdana"/>
              </a:rPr>
              <a:t>0</a:t>
            </a:r>
            <a:endParaRPr sz="109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30453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7259" y="29487"/>
            <a:ext cx="515572" cy="108486"/>
          </a:xfrm>
          <a:prstGeom prst="rect">
            <a:avLst/>
          </a:prstGeom>
        </p:spPr>
        <p:txBody>
          <a:bodyPr vert="horz" wrap="square" lIns="0" tIns="9774" rIns="0" bIns="0" rtlCol="0">
            <a:spAutoFit/>
          </a:bodyPr>
          <a:lstStyle/>
          <a:p>
            <a:pPr marL="8145" defTabSz="586405">
              <a:spcBef>
                <a:spcPts val="77"/>
              </a:spcBef>
            </a:pPr>
            <a:r>
              <a:rPr sz="641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14.10.2021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1477" y="768804"/>
            <a:ext cx="4164891" cy="2342064"/>
            <a:chOff x="527938" y="1198765"/>
            <a:chExt cx="6494145" cy="3651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1428" y="4612881"/>
              <a:ext cx="769825" cy="1582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7939" y="1198765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5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51466"/>
                  </a:lnTo>
                  <a:lnTo>
                    <a:pt x="6493523" y="3651466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499" y="1892300"/>
              <a:ext cx="1624660" cy="13786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042" y="1879600"/>
              <a:ext cx="1875657" cy="1346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7938" y="1198765"/>
              <a:ext cx="6493522" cy="3379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015395" y="772681"/>
            <a:ext cx="4155932" cy="195293"/>
          </a:xfrm>
          <a:prstGeom prst="rect">
            <a:avLst/>
          </a:prstGeom>
          <a:ln w="12171">
            <a:solidFill>
              <a:srgbClr val="000000"/>
            </a:solidFill>
          </a:ln>
        </p:spPr>
        <p:txBody>
          <a:bodyPr vert="horz" wrap="square" lIns="0" tIns="22398" rIns="0" bIns="0" rtlCol="0">
            <a:spAutoFit/>
          </a:bodyPr>
          <a:lstStyle/>
          <a:p>
            <a:pPr marL="96512" defTabSz="586405">
              <a:spcBef>
                <a:spcPts val="176"/>
              </a:spcBef>
            </a:pP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122" b="1" kern="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122" b="1" kern="0" spc="10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122" b="1" kern="0" spc="109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122" b="1" kern="0" spc="87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22" b="1" kern="0" spc="112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1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122" b="1" kern="0" spc="10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22" b="1" kern="0" spc="103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109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22" b="1" kern="0" spc="87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22" b="1" kern="0" spc="103" dirty="0">
                <a:solidFill>
                  <a:srgbClr val="FFFFFF"/>
                </a:solidFill>
                <a:latin typeface="Verdana"/>
                <a:cs typeface="Verdana"/>
              </a:rPr>
              <a:t>bl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16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112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22" b="1" kern="0" spc="103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ti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06308" y="2073867"/>
            <a:ext cx="1141913" cy="227268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 algn="ctr" defTabSz="586405">
              <a:spcBef>
                <a:spcPts val="3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737" b="1" kern="0" spc="-15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77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737" b="1" kern="0" spc="-15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3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3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222" algn="ctr" defTabSz="586405">
              <a:spcBef>
                <a:spcPts val="6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737" b="1" kern="0" spc="-15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3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65341" y="2025561"/>
            <a:ext cx="1238431" cy="276203"/>
          </a:xfrm>
          <a:prstGeom prst="rect">
            <a:avLst/>
          </a:prstGeom>
          <a:solidFill>
            <a:srgbClr val="E66400"/>
          </a:solidFill>
        </p:spPr>
        <p:txBody>
          <a:bodyPr vert="horz" wrap="square" lIns="0" tIns="48869" rIns="0" bIns="0" rtlCol="0">
            <a:spAutoFit/>
          </a:bodyPr>
          <a:lstStyle/>
          <a:p>
            <a:pPr marR="9366" algn="ctr" defTabSz="586405">
              <a:spcBef>
                <a:spcPts val="385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737" b="1" kern="0" spc="-15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77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737" b="1" kern="0" spc="-15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3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3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7737" algn="ctr" defTabSz="586405">
              <a:spcBef>
                <a:spcPts val="3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737" b="1" kern="0" spc="-15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3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9070" y="2067054"/>
            <a:ext cx="992048" cy="227268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 marL="1629" algn="ctr" defTabSz="586405">
              <a:spcBef>
                <a:spcPts val="3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737" b="1" kern="0" spc="-1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86405">
              <a:spcBef>
                <a:spcPts val="6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737" b="1" kern="0" spc="-15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3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737" b="1" kern="0" spc="-1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11985" y="2017734"/>
            <a:ext cx="1238431" cy="277026"/>
          </a:xfrm>
          <a:prstGeom prst="rect">
            <a:avLst/>
          </a:prstGeom>
          <a:solidFill>
            <a:srgbClr val="E66400"/>
          </a:solidFill>
        </p:spPr>
        <p:txBody>
          <a:bodyPr vert="horz" wrap="square" lIns="0" tIns="49684" rIns="0" bIns="0" rtlCol="0">
            <a:spAutoFit/>
          </a:bodyPr>
          <a:lstStyle/>
          <a:p>
            <a:pPr marR="5294" algn="ctr" defTabSz="586405">
              <a:spcBef>
                <a:spcPts val="391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737" b="1" kern="0" spc="-1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R="6923" algn="ctr" defTabSz="586405">
              <a:spcBef>
                <a:spcPts val="6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737" b="1" kern="0" spc="-15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3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737" b="1" kern="0" spc="-1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541719" y="816590"/>
            <a:ext cx="583582" cy="250863"/>
            <a:chOff x="6032500" y="1273276"/>
            <a:chExt cx="909955" cy="39116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4042" y="1273290"/>
              <a:ext cx="900157" cy="3904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32500" y="1273276"/>
              <a:ext cx="909840" cy="39102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032500" y="1273276"/>
              <a:ext cx="909955" cy="391160"/>
            </a:xfrm>
            <a:custGeom>
              <a:avLst/>
              <a:gdLst/>
              <a:ahLst/>
              <a:cxnLst/>
              <a:rect l="l" t="t" r="r" b="b"/>
              <a:pathLst>
                <a:path w="909954" h="391160">
                  <a:moveTo>
                    <a:pt x="908342" y="391020"/>
                  </a:moveTo>
                  <a:lnTo>
                    <a:pt x="1536" y="391020"/>
                  </a:lnTo>
                  <a:lnTo>
                    <a:pt x="0" y="389483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908342" y="0"/>
                  </a:lnTo>
                  <a:lnTo>
                    <a:pt x="909840" y="1536"/>
                  </a:lnTo>
                  <a:lnTo>
                    <a:pt x="909840" y="3073"/>
                  </a:lnTo>
                  <a:lnTo>
                    <a:pt x="6096" y="3073"/>
                  </a:lnTo>
                  <a:lnTo>
                    <a:pt x="3073" y="6095"/>
                  </a:lnTo>
                  <a:lnTo>
                    <a:pt x="6096" y="6095"/>
                  </a:lnTo>
                  <a:lnTo>
                    <a:pt x="6096" y="384911"/>
                  </a:lnTo>
                  <a:lnTo>
                    <a:pt x="3073" y="384911"/>
                  </a:lnTo>
                  <a:lnTo>
                    <a:pt x="6096" y="387997"/>
                  </a:lnTo>
                  <a:lnTo>
                    <a:pt x="909840" y="387997"/>
                  </a:lnTo>
                  <a:lnTo>
                    <a:pt x="909840" y="389483"/>
                  </a:lnTo>
                  <a:lnTo>
                    <a:pt x="908342" y="391020"/>
                  </a:lnTo>
                  <a:close/>
                </a:path>
                <a:path w="909954" h="391160">
                  <a:moveTo>
                    <a:pt x="6096" y="6095"/>
                  </a:moveTo>
                  <a:lnTo>
                    <a:pt x="3073" y="6095"/>
                  </a:lnTo>
                  <a:lnTo>
                    <a:pt x="6096" y="3073"/>
                  </a:lnTo>
                  <a:lnTo>
                    <a:pt x="6096" y="6095"/>
                  </a:lnTo>
                  <a:close/>
                </a:path>
                <a:path w="909954" h="391160">
                  <a:moveTo>
                    <a:pt x="903731" y="6095"/>
                  </a:moveTo>
                  <a:lnTo>
                    <a:pt x="6096" y="6095"/>
                  </a:lnTo>
                  <a:lnTo>
                    <a:pt x="6096" y="3073"/>
                  </a:lnTo>
                  <a:lnTo>
                    <a:pt x="903731" y="3073"/>
                  </a:lnTo>
                  <a:lnTo>
                    <a:pt x="903731" y="6095"/>
                  </a:lnTo>
                  <a:close/>
                </a:path>
                <a:path w="909954" h="391160">
                  <a:moveTo>
                    <a:pt x="903731" y="387997"/>
                  </a:moveTo>
                  <a:lnTo>
                    <a:pt x="903731" y="3073"/>
                  </a:lnTo>
                  <a:lnTo>
                    <a:pt x="906805" y="6095"/>
                  </a:lnTo>
                  <a:lnTo>
                    <a:pt x="909840" y="6095"/>
                  </a:lnTo>
                  <a:lnTo>
                    <a:pt x="909840" y="384911"/>
                  </a:lnTo>
                  <a:lnTo>
                    <a:pt x="906805" y="384911"/>
                  </a:lnTo>
                  <a:lnTo>
                    <a:pt x="903731" y="387997"/>
                  </a:lnTo>
                  <a:close/>
                </a:path>
                <a:path w="909954" h="391160">
                  <a:moveTo>
                    <a:pt x="909840" y="6095"/>
                  </a:moveTo>
                  <a:lnTo>
                    <a:pt x="906805" y="6095"/>
                  </a:lnTo>
                  <a:lnTo>
                    <a:pt x="903731" y="3073"/>
                  </a:lnTo>
                  <a:lnTo>
                    <a:pt x="909840" y="3073"/>
                  </a:lnTo>
                  <a:lnTo>
                    <a:pt x="909840" y="6095"/>
                  </a:lnTo>
                  <a:close/>
                </a:path>
                <a:path w="909954" h="391160">
                  <a:moveTo>
                    <a:pt x="6096" y="387997"/>
                  </a:moveTo>
                  <a:lnTo>
                    <a:pt x="3073" y="384911"/>
                  </a:lnTo>
                  <a:lnTo>
                    <a:pt x="6096" y="384911"/>
                  </a:lnTo>
                  <a:lnTo>
                    <a:pt x="6096" y="387997"/>
                  </a:lnTo>
                  <a:close/>
                </a:path>
                <a:path w="909954" h="391160">
                  <a:moveTo>
                    <a:pt x="903731" y="387997"/>
                  </a:moveTo>
                  <a:lnTo>
                    <a:pt x="6096" y="387997"/>
                  </a:lnTo>
                  <a:lnTo>
                    <a:pt x="6096" y="384911"/>
                  </a:lnTo>
                  <a:lnTo>
                    <a:pt x="903731" y="384911"/>
                  </a:lnTo>
                  <a:lnTo>
                    <a:pt x="903731" y="387997"/>
                  </a:lnTo>
                  <a:close/>
                </a:path>
                <a:path w="909954" h="391160">
                  <a:moveTo>
                    <a:pt x="909840" y="387997"/>
                  </a:moveTo>
                  <a:lnTo>
                    <a:pt x="903731" y="387997"/>
                  </a:lnTo>
                  <a:lnTo>
                    <a:pt x="906805" y="384911"/>
                  </a:lnTo>
                  <a:lnTo>
                    <a:pt x="909840" y="384911"/>
                  </a:lnTo>
                  <a:lnTo>
                    <a:pt x="909840" y="387997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034335" y="2073867"/>
            <a:ext cx="786389" cy="227268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 marL="75744" indent="-76151" defTabSz="586405">
              <a:spcBef>
                <a:spcPts val="3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737" b="1" kern="0" spc="-1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77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&amp;  S</a:t>
            </a:r>
            <a:r>
              <a:rPr sz="737" b="1" kern="0" spc="-1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577" b="1" kern="0" spc="-1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6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14787" y="2025561"/>
            <a:ext cx="1238431" cy="276203"/>
          </a:xfrm>
          <a:prstGeom prst="rect">
            <a:avLst/>
          </a:prstGeom>
          <a:solidFill>
            <a:srgbClr val="E66400"/>
          </a:solidFill>
        </p:spPr>
        <p:txBody>
          <a:bodyPr vert="horz" wrap="square" lIns="0" tIns="48869" rIns="0" bIns="0" rtlCol="0">
            <a:spAutoFit/>
          </a:bodyPr>
          <a:lstStyle/>
          <a:p>
            <a:pPr marL="295238" marR="227232" indent="-76151" defTabSz="586405">
              <a:spcBef>
                <a:spcPts val="385"/>
              </a:spcBef>
            </a:pP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737" b="1" kern="0" spc="-1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77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37" b="1" kern="0" dirty="0">
                <a:solidFill>
                  <a:srgbClr val="FFFFFF"/>
                </a:solidFill>
                <a:latin typeface="Verdana"/>
                <a:cs typeface="Verdana"/>
              </a:rPr>
              <a:t>&amp;  S</a:t>
            </a:r>
            <a:r>
              <a:rPr sz="737" b="1" kern="0" spc="-1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577" b="1" kern="0" spc="-12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6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577" b="1" kern="0" spc="-1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77" b="1" kern="0" spc="-1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77" b="1" kern="0" spc="-1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77" b="1" kern="0" spc="-11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7" b="1" kern="0" spc="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57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236876" y="1205444"/>
            <a:ext cx="3826471" cy="1905498"/>
            <a:chOff x="879394" y="1879600"/>
            <a:chExt cx="5966460" cy="2971165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9394" y="3721303"/>
              <a:ext cx="5871248" cy="11288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0373" y="1879600"/>
              <a:ext cx="2064926" cy="128180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011477" y="3745796"/>
            <a:ext cx="4164891" cy="2342064"/>
            <a:chOff x="527938" y="5840666"/>
            <a:chExt cx="6494145" cy="3651885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61428" y="9258300"/>
              <a:ext cx="769825" cy="1524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27939" y="5840666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4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51453"/>
                  </a:lnTo>
                  <a:lnTo>
                    <a:pt x="6493523" y="3651453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7938" y="5841999"/>
              <a:ext cx="6493522" cy="33946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4111951" y="3763053"/>
            <a:ext cx="3226599" cy="181722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defTabSz="586405">
              <a:spcBef>
                <a:spcPts val="71"/>
              </a:spcBef>
            </a:pP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1122" b="1" kern="0" spc="103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17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www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122" b="1" kern="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87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22" b="1" kern="0" spc="103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22" b="1" kern="0" spc="112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122" b="1" kern="0" spc="-2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87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22" b="1" kern="0" spc="112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22" b="1" kern="0" spc="103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io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122" b="1" kern="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12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541719" y="3793614"/>
            <a:ext cx="583582" cy="250863"/>
            <a:chOff x="6032500" y="5915228"/>
            <a:chExt cx="909955" cy="39116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4042" y="5918199"/>
              <a:ext cx="900157" cy="3880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2500" y="5915228"/>
              <a:ext cx="909840" cy="3910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032500" y="5915228"/>
              <a:ext cx="909955" cy="391160"/>
            </a:xfrm>
            <a:custGeom>
              <a:avLst/>
              <a:gdLst/>
              <a:ahLst/>
              <a:cxnLst/>
              <a:rect l="l" t="t" r="r" b="b"/>
              <a:pathLst>
                <a:path w="909954" h="391160">
                  <a:moveTo>
                    <a:pt x="908342" y="391020"/>
                  </a:moveTo>
                  <a:lnTo>
                    <a:pt x="1536" y="391020"/>
                  </a:lnTo>
                  <a:lnTo>
                    <a:pt x="0" y="389483"/>
                  </a:lnTo>
                  <a:lnTo>
                    <a:pt x="0" y="1485"/>
                  </a:lnTo>
                  <a:lnTo>
                    <a:pt x="1536" y="0"/>
                  </a:lnTo>
                  <a:lnTo>
                    <a:pt x="908342" y="0"/>
                  </a:lnTo>
                  <a:lnTo>
                    <a:pt x="909840" y="1485"/>
                  </a:lnTo>
                  <a:lnTo>
                    <a:pt x="909840" y="3022"/>
                  </a:lnTo>
                  <a:lnTo>
                    <a:pt x="6096" y="3022"/>
                  </a:lnTo>
                  <a:lnTo>
                    <a:pt x="3073" y="6045"/>
                  </a:lnTo>
                  <a:lnTo>
                    <a:pt x="6096" y="6045"/>
                  </a:lnTo>
                  <a:lnTo>
                    <a:pt x="6096" y="384911"/>
                  </a:lnTo>
                  <a:lnTo>
                    <a:pt x="3073" y="384911"/>
                  </a:lnTo>
                  <a:lnTo>
                    <a:pt x="6096" y="387934"/>
                  </a:lnTo>
                  <a:lnTo>
                    <a:pt x="909840" y="387934"/>
                  </a:lnTo>
                  <a:lnTo>
                    <a:pt x="909840" y="389483"/>
                  </a:lnTo>
                  <a:lnTo>
                    <a:pt x="908342" y="391020"/>
                  </a:lnTo>
                  <a:close/>
                </a:path>
                <a:path w="909954" h="391160">
                  <a:moveTo>
                    <a:pt x="6096" y="6045"/>
                  </a:moveTo>
                  <a:lnTo>
                    <a:pt x="3073" y="6045"/>
                  </a:lnTo>
                  <a:lnTo>
                    <a:pt x="6096" y="3022"/>
                  </a:lnTo>
                  <a:lnTo>
                    <a:pt x="6096" y="6045"/>
                  </a:lnTo>
                  <a:close/>
                </a:path>
                <a:path w="909954" h="391160">
                  <a:moveTo>
                    <a:pt x="903731" y="6045"/>
                  </a:moveTo>
                  <a:lnTo>
                    <a:pt x="6096" y="6045"/>
                  </a:lnTo>
                  <a:lnTo>
                    <a:pt x="6096" y="3022"/>
                  </a:lnTo>
                  <a:lnTo>
                    <a:pt x="903731" y="3022"/>
                  </a:lnTo>
                  <a:lnTo>
                    <a:pt x="903731" y="6045"/>
                  </a:lnTo>
                  <a:close/>
                </a:path>
                <a:path w="909954" h="391160">
                  <a:moveTo>
                    <a:pt x="903731" y="387934"/>
                  </a:moveTo>
                  <a:lnTo>
                    <a:pt x="903731" y="3022"/>
                  </a:lnTo>
                  <a:lnTo>
                    <a:pt x="906805" y="6045"/>
                  </a:lnTo>
                  <a:lnTo>
                    <a:pt x="909840" y="6045"/>
                  </a:lnTo>
                  <a:lnTo>
                    <a:pt x="909840" y="384911"/>
                  </a:lnTo>
                  <a:lnTo>
                    <a:pt x="906805" y="384911"/>
                  </a:lnTo>
                  <a:lnTo>
                    <a:pt x="903731" y="387934"/>
                  </a:lnTo>
                  <a:close/>
                </a:path>
                <a:path w="909954" h="391160">
                  <a:moveTo>
                    <a:pt x="909840" y="6045"/>
                  </a:moveTo>
                  <a:lnTo>
                    <a:pt x="906805" y="6045"/>
                  </a:lnTo>
                  <a:lnTo>
                    <a:pt x="903731" y="3022"/>
                  </a:lnTo>
                  <a:lnTo>
                    <a:pt x="909840" y="3022"/>
                  </a:lnTo>
                  <a:lnTo>
                    <a:pt x="909840" y="6045"/>
                  </a:lnTo>
                  <a:close/>
                </a:path>
                <a:path w="909954" h="391160">
                  <a:moveTo>
                    <a:pt x="6096" y="387934"/>
                  </a:moveTo>
                  <a:lnTo>
                    <a:pt x="3073" y="384911"/>
                  </a:lnTo>
                  <a:lnTo>
                    <a:pt x="6096" y="384911"/>
                  </a:lnTo>
                  <a:lnTo>
                    <a:pt x="6096" y="387934"/>
                  </a:lnTo>
                  <a:close/>
                </a:path>
                <a:path w="909954" h="391160">
                  <a:moveTo>
                    <a:pt x="903731" y="387934"/>
                  </a:moveTo>
                  <a:lnTo>
                    <a:pt x="6096" y="387934"/>
                  </a:lnTo>
                  <a:lnTo>
                    <a:pt x="6096" y="384911"/>
                  </a:lnTo>
                  <a:lnTo>
                    <a:pt x="903731" y="384911"/>
                  </a:lnTo>
                  <a:lnTo>
                    <a:pt x="903731" y="387934"/>
                  </a:lnTo>
                  <a:close/>
                </a:path>
                <a:path w="909954" h="391160">
                  <a:moveTo>
                    <a:pt x="909840" y="387934"/>
                  </a:moveTo>
                  <a:lnTo>
                    <a:pt x="903731" y="387934"/>
                  </a:lnTo>
                  <a:lnTo>
                    <a:pt x="906805" y="384911"/>
                  </a:lnTo>
                  <a:lnTo>
                    <a:pt x="909840" y="384911"/>
                  </a:lnTo>
                  <a:lnTo>
                    <a:pt x="909840" y="38793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216390" y="4577749"/>
            <a:ext cx="834037" cy="9662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kern="0" spc="-13" dirty="0">
                <a:solidFill>
                  <a:srgbClr val="BF0000"/>
                </a:solidFill>
                <a:latin typeface="Calibri Light"/>
                <a:cs typeface="Calibri Light"/>
              </a:rPr>
              <a:t>R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e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pon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ib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l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e</a:t>
            </a:r>
            <a:r>
              <a:rPr sz="577" kern="0" spc="-32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D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e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i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g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n</a:t>
            </a:r>
            <a:r>
              <a:rPr sz="577" kern="0" spc="-16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Th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i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nk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i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ng</a:t>
            </a:r>
            <a:endParaRPr sz="577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150038" y="4013143"/>
            <a:ext cx="3178137" cy="1974322"/>
            <a:chOff x="743991" y="6257531"/>
            <a:chExt cx="4955540" cy="3078480"/>
          </a:xfrm>
        </p:grpSpPr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38400" y="6277317"/>
              <a:ext cx="1509744" cy="84738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26690" y="6271221"/>
              <a:ext cx="1527517" cy="86419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426690" y="6271221"/>
              <a:ext cx="1527810" cy="864235"/>
            </a:xfrm>
            <a:custGeom>
              <a:avLst/>
              <a:gdLst/>
              <a:ahLst/>
              <a:cxnLst/>
              <a:rect l="l" t="t" r="r" b="b"/>
              <a:pathLst>
                <a:path w="1527810" h="864234">
                  <a:moveTo>
                    <a:pt x="1526032" y="864196"/>
                  </a:moveTo>
                  <a:lnTo>
                    <a:pt x="1536" y="864196"/>
                  </a:lnTo>
                  <a:lnTo>
                    <a:pt x="0" y="862660"/>
                  </a:lnTo>
                  <a:lnTo>
                    <a:pt x="0" y="0"/>
                  </a:lnTo>
                  <a:lnTo>
                    <a:pt x="1527517" y="0"/>
                  </a:lnTo>
                  <a:lnTo>
                    <a:pt x="1527517" y="3073"/>
                  </a:lnTo>
                  <a:lnTo>
                    <a:pt x="6108" y="3073"/>
                  </a:lnTo>
                  <a:lnTo>
                    <a:pt x="3073" y="6095"/>
                  </a:lnTo>
                  <a:lnTo>
                    <a:pt x="6108" y="6095"/>
                  </a:lnTo>
                  <a:lnTo>
                    <a:pt x="6108" y="858088"/>
                  </a:lnTo>
                  <a:lnTo>
                    <a:pt x="3073" y="858088"/>
                  </a:lnTo>
                  <a:lnTo>
                    <a:pt x="6108" y="861161"/>
                  </a:lnTo>
                  <a:lnTo>
                    <a:pt x="1527517" y="861161"/>
                  </a:lnTo>
                  <a:lnTo>
                    <a:pt x="1527517" y="862660"/>
                  </a:lnTo>
                  <a:lnTo>
                    <a:pt x="1526032" y="864196"/>
                  </a:lnTo>
                  <a:close/>
                </a:path>
                <a:path w="1527810" h="864234">
                  <a:moveTo>
                    <a:pt x="6108" y="6095"/>
                  </a:moveTo>
                  <a:lnTo>
                    <a:pt x="3073" y="6095"/>
                  </a:lnTo>
                  <a:lnTo>
                    <a:pt x="6108" y="3073"/>
                  </a:lnTo>
                  <a:lnTo>
                    <a:pt x="6108" y="6095"/>
                  </a:lnTo>
                  <a:close/>
                </a:path>
                <a:path w="1527810" h="864234">
                  <a:moveTo>
                    <a:pt x="1521472" y="6095"/>
                  </a:moveTo>
                  <a:lnTo>
                    <a:pt x="6108" y="6095"/>
                  </a:lnTo>
                  <a:lnTo>
                    <a:pt x="6108" y="3073"/>
                  </a:lnTo>
                  <a:lnTo>
                    <a:pt x="1521472" y="3073"/>
                  </a:lnTo>
                  <a:lnTo>
                    <a:pt x="1521472" y="6095"/>
                  </a:lnTo>
                  <a:close/>
                </a:path>
                <a:path w="1527810" h="864234">
                  <a:moveTo>
                    <a:pt x="1521472" y="861161"/>
                  </a:moveTo>
                  <a:lnTo>
                    <a:pt x="1521472" y="3073"/>
                  </a:lnTo>
                  <a:lnTo>
                    <a:pt x="1524495" y="6095"/>
                  </a:lnTo>
                  <a:lnTo>
                    <a:pt x="1527517" y="6095"/>
                  </a:lnTo>
                  <a:lnTo>
                    <a:pt x="1527517" y="858088"/>
                  </a:lnTo>
                  <a:lnTo>
                    <a:pt x="1524495" y="858088"/>
                  </a:lnTo>
                  <a:lnTo>
                    <a:pt x="1521472" y="861161"/>
                  </a:lnTo>
                  <a:close/>
                </a:path>
                <a:path w="1527810" h="864234">
                  <a:moveTo>
                    <a:pt x="1527517" y="6095"/>
                  </a:moveTo>
                  <a:lnTo>
                    <a:pt x="1524495" y="6095"/>
                  </a:lnTo>
                  <a:lnTo>
                    <a:pt x="1521472" y="3073"/>
                  </a:lnTo>
                  <a:lnTo>
                    <a:pt x="1527517" y="3073"/>
                  </a:lnTo>
                  <a:lnTo>
                    <a:pt x="1527517" y="6095"/>
                  </a:lnTo>
                  <a:close/>
                </a:path>
                <a:path w="1527810" h="864234">
                  <a:moveTo>
                    <a:pt x="6108" y="861161"/>
                  </a:moveTo>
                  <a:lnTo>
                    <a:pt x="3073" y="858088"/>
                  </a:lnTo>
                  <a:lnTo>
                    <a:pt x="6108" y="858088"/>
                  </a:lnTo>
                  <a:lnTo>
                    <a:pt x="6108" y="861161"/>
                  </a:lnTo>
                  <a:close/>
                </a:path>
                <a:path w="1527810" h="864234">
                  <a:moveTo>
                    <a:pt x="1521472" y="861161"/>
                  </a:moveTo>
                  <a:lnTo>
                    <a:pt x="6108" y="861161"/>
                  </a:lnTo>
                  <a:lnTo>
                    <a:pt x="6108" y="858088"/>
                  </a:lnTo>
                  <a:lnTo>
                    <a:pt x="1521472" y="858088"/>
                  </a:lnTo>
                  <a:lnTo>
                    <a:pt x="1521472" y="861161"/>
                  </a:lnTo>
                  <a:close/>
                </a:path>
                <a:path w="1527810" h="864234">
                  <a:moveTo>
                    <a:pt x="1527517" y="861161"/>
                  </a:moveTo>
                  <a:lnTo>
                    <a:pt x="1521472" y="861161"/>
                  </a:lnTo>
                  <a:lnTo>
                    <a:pt x="1524495" y="858088"/>
                  </a:lnTo>
                  <a:lnTo>
                    <a:pt x="1527517" y="858088"/>
                  </a:lnTo>
                  <a:lnTo>
                    <a:pt x="1527517" y="861161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0087" y="8449936"/>
              <a:ext cx="1516862" cy="8535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3991" y="8443861"/>
              <a:ext cx="1529054" cy="86568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43991" y="8443861"/>
              <a:ext cx="1529080" cy="866140"/>
            </a:xfrm>
            <a:custGeom>
              <a:avLst/>
              <a:gdLst/>
              <a:ahLst/>
              <a:cxnLst/>
              <a:rect l="l" t="t" r="r" b="b"/>
              <a:pathLst>
                <a:path w="1529080" h="866140">
                  <a:moveTo>
                    <a:pt x="1527517" y="865682"/>
                  </a:moveTo>
                  <a:lnTo>
                    <a:pt x="1536" y="865682"/>
                  </a:lnTo>
                  <a:lnTo>
                    <a:pt x="0" y="864146"/>
                  </a:lnTo>
                  <a:lnTo>
                    <a:pt x="0" y="0"/>
                  </a:lnTo>
                  <a:lnTo>
                    <a:pt x="1529054" y="0"/>
                  </a:lnTo>
                  <a:lnTo>
                    <a:pt x="1529054" y="3022"/>
                  </a:lnTo>
                  <a:lnTo>
                    <a:pt x="6095" y="3022"/>
                  </a:lnTo>
                  <a:lnTo>
                    <a:pt x="3022" y="6057"/>
                  </a:lnTo>
                  <a:lnTo>
                    <a:pt x="6095" y="6057"/>
                  </a:lnTo>
                  <a:lnTo>
                    <a:pt x="6095" y="859586"/>
                  </a:lnTo>
                  <a:lnTo>
                    <a:pt x="3022" y="859586"/>
                  </a:lnTo>
                  <a:lnTo>
                    <a:pt x="6095" y="862660"/>
                  </a:lnTo>
                  <a:lnTo>
                    <a:pt x="1529054" y="862660"/>
                  </a:lnTo>
                  <a:lnTo>
                    <a:pt x="1529054" y="864146"/>
                  </a:lnTo>
                  <a:lnTo>
                    <a:pt x="1527517" y="865682"/>
                  </a:lnTo>
                  <a:close/>
                </a:path>
                <a:path w="1529080" h="866140">
                  <a:moveTo>
                    <a:pt x="6095" y="6057"/>
                  </a:moveTo>
                  <a:lnTo>
                    <a:pt x="3022" y="6057"/>
                  </a:lnTo>
                  <a:lnTo>
                    <a:pt x="6095" y="3022"/>
                  </a:lnTo>
                  <a:lnTo>
                    <a:pt x="6095" y="6057"/>
                  </a:lnTo>
                  <a:close/>
                </a:path>
                <a:path w="1529080" h="866140">
                  <a:moveTo>
                    <a:pt x="1522958" y="6057"/>
                  </a:moveTo>
                  <a:lnTo>
                    <a:pt x="6095" y="6057"/>
                  </a:lnTo>
                  <a:lnTo>
                    <a:pt x="6095" y="3022"/>
                  </a:lnTo>
                  <a:lnTo>
                    <a:pt x="1522958" y="3022"/>
                  </a:lnTo>
                  <a:lnTo>
                    <a:pt x="1522958" y="6057"/>
                  </a:lnTo>
                  <a:close/>
                </a:path>
                <a:path w="1529080" h="866140">
                  <a:moveTo>
                    <a:pt x="1522958" y="862660"/>
                  </a:moveTo>
                  <a:lnTo>
                    <a:pt x="1522958" y="3022"/>
                  </a:lnTo>
                  <a:lnTo>
                    <a:pt x="1525981" y="6057"/>
                  </a:lnTo>
                  <a:lnTo>
                    <a:pt x="1529054" y="6057"/>
                  </a:lnTo>
                  <a:lnTo>
                    <a:pt x="1529054" y="859586"/>
                  </a:lnTo>
                  <a:lnTo>
                    <a:pt x="1525981" y="859586"/>
                  </a:lnTo>
                  <a:lnTo>
                    <a:pt x="1522958" y="862660"/>
                  </a:lnTo>
                  <a:close/>
                </a:path>
                <a:path w="1529080" h="866140">
                  <a:moveTo>
                    <a:pt x="1529054" y="6057"/>
                  </a:moveTo>
                  <a:lnTo>
                    <a:pt x="1525981" y="6057"/>
                  </a:lnTo>
                  <a:lnTo>
                    <a:pt x="1522958" y="3022"/>
                  </a:lnTo>
                  <a:lnTo>
                    <a:pt x="1529054" y="3022"/>
                  </a:lnTo>
                  <a:lnTo>
                    <a:pt x="1529054" y="6057"/>
                  </a:lnTo>
                  <a:close/>
                </a:path>
                <a:path w="1529080" h="866140">
                  <a:moveTo>
                    <a:pt x="6095" y="862660"/>
                  </a:moveTo>
                  <a:lnTo>
                    <a:pt x="3022" y="859586"/>
                  </a:lnTo>
                  <a:lnTo>
                    <a:pt x="6095" y="859586"/>
                  </a:lnTo>
                  <a:lnTo>
                    <a:pt x="6095" y="862660"/>
                  </a:lnTo>
                  <a:close/>
                </a:path>
                <a:path w="1529080" h="866140">
                  <a:moveTo>
                    <a:pt x="1522958" y="862660"/>
                  </a:moveTo>
                  <a:lnTo>
                    <a:pt x="6095" y="862660"/>
                  </a:lnTo>
                  <a:lnTo>
                    <a:pt x="6095" y="859586"/>
                  </a:lnTo>
                  <a:lnTo>
                    <a:pt x="1522958" y="859586"/>
                  </a:lnTo>
                  <a:lnTo>
                    <a:pt x="1522958" y="862660"/>
                  </a:lnTo>
                  <a:close/>
                </a:path>
                <a:path w="1529080" h="866140">
                  <a:moveTo>
                    <a:pt x="1529054" y="862660"/>
                  </a:moveTo>
                  <a:lnTo>
                    <a:pt x="1522958" y="862660"/>
                  </a:lnTo>
                  <a:lnTo>
                    <a:pt x="1525981" y="859586"/>
                  </a:lnTo>
                  <a:lnTo>
                    <a:pt x="1529054" y="859586"/>
                  </a:lnTo>
                  <a:lnTo>
                    <a:pt x="1529054" y="86266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8400" y="8458200"/>
              <a:ext cx="1543202" cy="87113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26690" y="8451456"/>
              <a:ext cx="1561007" cy="88393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426690" y="8451456"/>
              <a:ext cx="1561465" cy="884555"/>
            </a:xfrm>
            <a:custGeom>
              <a:avLst/>
              <a:gdLst/>
              <a:ahLst/>
              <a:cxnLst/>
              <a:rect l="l" t="t" r="r" b="b"/>
              <a:pathLst>
                <a:path w="1561464" h="884554">
                  <a:moveTo>
                    <a:pt x="1559471" y="883932"/>
                  </a:moveTo>
                  <a:lnTo>
                    <a:pt x="1536" y="883932"/>
                  </a:lnTo>
                  <a:lnTo>
                    <a:pt x="0" y="882446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559471" y="0"/>
                  </a:lnTo>
                  <a:lnTo>
                    <a:pt x="1561007" y="1536"/>
                  </a:lnTo>
                  <a:lnTo>
                    <a:pt x="1561007" y="3022"/>
                  </a:lnTo>
                  <a:lnTo>
                    <a:pt x="6108" y="3022"/>
                  </a:lnTo>
                  <a:lnTo>
                    <a:pt x="3073" y="6095"/>
                  </a:lnTo>
                  <a:lnTo>
                    <a:pt x="6108" y="6095"/>
                  </a:lnTo>
                  <a:lnTo>
                    <a:pt x="6108" y="877887"/>
                  </a:lnTo>
                  <a:lnTo>
                    <a:pt x="3073" y="877887"/>
                  </a:lnTo>
                  <a:lnTo>
                    <a:pt x="6108" y="880910"/>
                  </a:lnTo>
                  <a:lnTo>
                    <a:pt x="1561007" y="880910"/>
                  </a:lnTo>
                  <a:lnTo>
                    <a:pt x="1561007" y="882446"/>
                  </a:lnTo>
                  <a:lnTo>
                    <a:pt x="1559471" y="883932"/>
                  </a:lnTo>
                  <a:close/>
                </a:path>
                <a:path w="1561464" h="884554">
                  <a:moveTo>
                    <a:pt x="6108" y="6095"/>
                  </a:moveTo>
                  <a:lnTo>
                    <a:pt x="3073" y="6095"/>
                  </a:lnTo>
                  <a:lnTo>
                    <a:pt x="6108" y="3022"/>
                  </a:lnTo>
                  <a:lnTo>
                    <a:pt x="6108" y="6095"/>
                  </a:lnTo>
                  <a:close/>
                </a:path>
                <a:path w="1561464" h="884554">
                  <a:moveTo>
                    <a:pt x="1554911" y="6095"/>
                  </a:moveTo>
                  <a:lnTo>
                    <a:pt x="6108" y="6095"/>
                  </a:lnTo>
                  <a:lnTo>
                    <a:pt x="6108" y="3022"/>
                  </a:lnTo>
                  <a:lnTo>
                    <a:pt x="1554911" y="3022"/>
                  </a:lnTo>
                  <a:lnTo>
                    <a:pt x="1554911" y="6095"/>
                  </a:lnTo>
                  <a:close/>
                </a:path>
                <a:path w="1561464" h="884554">
                  <a:moveTo>
                    <a:pt x="1554911" y="880910"/>
                  </a:moveTo>
                  <a:lnTo>
                    <a:pt x="1554911" y="3022"/>
                  </a:lnTo>
                  <a:lnTo>
                    <a:pt x="1557985" y="6095"/>
                  </a:lnTo>
                  <a:lnTo>
                    <a:pt x="1561007" y="6095"/>
                  </a:lnTo>
                  <a:lnTo>
                    <a:pt x="1561007" y="877887"/>
                  </a:lnTo>
                  <a:lnTo>
                    <a:pt x="1557985" y="877887"/>
                  </a:lnTo>
                  <a:lnTo>
                    <a:pt x="1554911" y="880910"/>
                  </a:lnTo>
                  <a:close/>
                </a:path>
                <a:path w="1561464" h="884554">
                  <a:moveTo>
                    <a:pt x="1561007" y="6095"/>
                  </a:moveTo>
                  <a:lnTo>
                    <a:pt x="1557985" y="6095"/>
                  </a:lnTo>
                  <a:lnTo>
                    <a:pt x="1554911" y="3022"/>
                  </a:lnTo>
                  <a:lnTo>
                    <a:pt x="1561007" y="3022"/>
                  </a:lnTo>
                  <a:lnTo>
                    <a:pt x="1561007" y="6095"/>
                  </a:lnTo>
                  <a:close/>
                </a:path>
                <a:path w="1561464" h="884554">
                  <a:moveTo>
                    <a:pt x="6108" y="880910"/>
                  </a:moveTo>
                  <a:lnTo>
                    <a:pt x="3073" y="877887"/>
                  </a:lnTo>
                  <a:lnTo>
                    <a:pt x="6108" y="877887"/>
                  </a:lnTo>
                  <a:lnTo>
                    <a:pt x="6108" y="880910"/>
                  </a:lnTo>
                  <a:close/>
                </a:path>
                <a:path w="1561464" h="884554">
                  <a:moveTo>
                    <a:pt x="1554911" y="880910"/>
                  </a:moveTo>
                  <a:lnTo>
                    <a:pt x="6108" y="880910"/>
                  </a:lnTo>
                  <a:lnTo>
                    <a:pt x="6108" y="877887"/>
                  </a:lnTo>
                  <a:lnTo>
                    <a:pt x="1554911" y="877887"/>
                  </a:lnTo>
                  <a:lnTo>
                    <a:pt x="1554911" y="880910"/>
                  </a:lnTo>
                  <a:close/>
                </a:path>
                <a:path w="1561464" h="884554">
                  <a:moveTo>
                    <a:pt x="1561007" y="880910"/>
                  </a:moveTo>
                  <a:lnTo>
                    <a:pt x="1554911" y="880910"/>
                  </a:lnTo>
                  <a:lnTo>
                    <a:pt x="1557985" y="877887"/>
                  </a:lnTo>
                  <a:lnTo>
                    <a:pt x="1561007" y="877887"/>
                  </a:lnTo>
                  <a:lnTo>
                    <a:pt x="1561007" y="88091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0087" y="6286499"/>
              <a:ext cx="1497812" cy="8382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991" y="6280353"/>
              <a:ext cx="1513827" cy="85660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43991" y="6280353"/>
              <a:ext cx="1513840" cy="856615"/>
            </a:xfrm>
            <a:custGeom>
              <a:avLst/>
              <a:gdLst/>
              <a:ahLst/>
              <a:cxnLst/>
              <a:rect l="l" t="t" r="r" b="b"/>
              <a:pathLst>
                <a:path w="1513839" h="856615">
                  <a:moveTo>
                    <a:pt x="1512290" y="856602"/>
                  </a:moveTo>
                  <a:lnTo>
                    <a:pt x="1536" y="856602"/>
                  </a:lnTo>
                  <a:lnTo>
                    <a:pt x="0" y="855065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512290" y="0"/>
                  </a:lnTo>
                  <a:lnTo>
                    <a:pt x="1513827" y="1536"/>
                  </a:lnTo>
                  <a:lnTo>
                    <a:pt x="1513827" y="3073"/>
                  </a:lnTo>
                  <a:lnTo>
                    <a:pt x="6095" y="3073"/>
                  </a:lnTo>
                  <a:lnTo>
                    <a:pt x="3022" y="6095"/>
                  </a:lnTo>
                  <a:lnTo>
                    <a:pt x="6095" y="6095"/>
                  </a:lnTo>
                  <a:lnTo>
                    <a:pt x="6095" y="850493"/>
                  </a:lnTo>
                  <a:lnTo>
                    <a:pt x="3022" y="850493"/>
                  </a:lnTo>
                  <a:lnTo>
                    <a:pt x="6095" y="853528"/>
                  </a:lnTo>
                  <a:lnTo>
                    <a:pt x="1513827" y="853528"/>
                  </a:lnTo>
                  <a:lnTo>
                    <a:pt x="1513827" y="855065"/>
                  </a:lnTo>
                  <a:lnTo>
                    <a:pt x="1512290" y="856602"/>
                  </a:lnTo>
                  <a:close/>
                </a:path>
                <a:path w="1513839" h="856615">
                  <a:moveTo>
                    <a:pt x="6095" y="6095"/>
                  </a:moveTo>
                  <a:lnTo>
                    <a:pt x="3022" y="6095"/>
                  </a:lnTo>
                  <a:lnTo>
                    <a:pt x="6095" y="3073"/>
                  </a:lnTo>
                  <a:lnTo>
                    <a:pt x="6095" y="6095"/>
                  </a:lnTo>
                  <a:close/>
                </a:path>
                <a:path w="1513839" h="856615">
                  <a:moveTo>
                    <a:pt x="1507731" y="6095"/>
                  </a:moveTo>
                  <a:lnTo>
                    <a:pt x="6095" y="6095"/>
                  </a:lnTo>
                  <a:lnTo>
                    <a:pt x="6095" y="3073"/>
                  </a:lnTo>
                  <a:lnTo>
                    <a:pt x="1507731" y="3073"/>
                  </a:lnTo>
                  <a:lnTo>
                    <a:pt x="1507731" y="6095"/>
                  </a:lnTo>
                  <a:close/>
                </a:path>
                <a:path w="1513839" h="856615">
                  <a:moveTo>
                    <a:pt x="1507731" y="853528"/>
                  </a:moveTo>
                  <a:lnTo>
                    <a:pt x="1507731" y="3073"/>
                  </a:lnTo>
                  <a:lnTo>
                    <a:pt x="1510804" y="6095"/>
                  </a:lnTo>
                  <a:lnTo>
                    <a:pt x="1513827" y="6095"/>
                  </a:lnTo>
                  <a:lnTo>
                    <a:pt x="1513827" y="850493"/>
                  </a:lnTo>
                  <a:lnTo>
                    <a:pt x="1510804" y="850493"/>
                  </a:lnTo>
                  <a:lnTo>
                    <a:pt x="1507731" y="853528"/>
                  </a:lnTo>
                  <a:close/>
                </a:path>
                <a:path w="1513839" h="856615">
                  <a:moveTo>
                    <a:pt x="1513827" y="6095"/>
                  </a:moveTo>
                  <a:lnTo>
                    <a:pt x="1510804" y="6095"/>
                  </a:lnTo>
                  <a:lnTo>
                    <a:pt x="1507731" y="3073"/>
                  </a:lnTo>
                  <a:lnTo>
                    <a:pt x="1513827" y="3073"/>
                  </a:lnTo>
                  <a:lnTo>
                    <a:pt x="1513827" y="6095"/>
                  </a:lnTo>
                  <a:close/>
                </a:path>
                <a:path w="1513839" h="856615">
                  <a:moveTo>
                    <a:pt x="6095" y="853528"/>
                  </a:moveTo>
                  <a:lnTo>
                    <a:pt x="3022" y="850493"/>
                  </a:lnTo>
                  <a:lnTo>
                    <a:pt x="6095" y="850493"/>
                  </a:lnTo>
                  <a:lnTo>
                    <a:pt x="6095" y="853528"/>
                  </a:lnTo>
                  <a:close/>
                </a:path>
                <a:path w="1513839" h="856615">
                  <a:moveTo>
                    <a:pt x="1507731" y="853528"/>
                  </a:moveTo>
                  <a:lnTo>
                    <a:pt x="6095" y="853528"/>
                  </a:lnTo>
                  <a:lnTo>
                    <a:pt x="6095" y="850493"/>
                  </a:lnTo>
                  <a:lnTo>
                    <a:pt x="1507731" y="850493"/>
                  </a:lnTo>
                  <a:lnTo>
                    <a:pt x="1507731" y="853528"/>
                  </a:lnTo>
                  <a:close/>
                </a:path>
                <a:path w="1513839" h="856615">
                  <a:moveTo>
                    <a:pt x="1513827" y="853528"/>
                  </a:moveTo>
                  <a:lnTo>
                    <a:pt x="1507731" y="853528"/>
                  </a:lnTo>
                  <a:lnTo>
                    <a:pt x="1510804" y="850493"/>
                  </a:lnTo>
                  <a:lnTo>
                    <a:pt x="1513827" y="850493"/>
                  </a:lnTo>
                  <a:lnTo>
                    <a:pt x="1513827" y="85352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30725" y="8459038"/>
              <a:ext cx="1558874" cy="87546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30725" y="6263627"/>
              <a:ext cx="1533474" cy="8610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24617" y="6257531"/>
              <a:ext cx="1550352" cy="87788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124617" y="6257531"/>
              <a:ext cx="1550670" cy="878205"/>
            </a:xfrm>
            <a:custGeom>
              <a:avLst/>
              <a:gdLst/>
              <a:ahLst/>
              <a:cxnLst/>
              <a:rect l="l" t="t" r="r" b="b"/>
              <a:pathLst>
                <a:path w="1550670" h="878204">
                  <a:moveTo>
                    <a:pt x="1548853" y="877887"/>
                  </a:moveTo>
                  <a:lnTo>
                    <a:pt x="1549" y="877887"/>
                  </a:lnTo>
                  <a:lnTo>
                    <a:pt x="0" y="876350"/>
                  </a:lnTo>
                  <a:lnTo>
                    <a:pt x="0" y="1536"/>
                  </a:lnTo>
                  <a:lnTo>
                    <a:pt x="1549" y="0"/>
                  </a:lnTo>
                  <a:lnTo>
                    <a:pt x="1548853" y="0"/>
                  </a:lnTo>
                  <a:lnTo>
                    <a:pt x="1550352" y="1536"/>
                  </a:lnTo>
                  <a:lnTo>
                    <a:pt x="1550352" y="3073"/>
                  </a:lnTo>
                  <a:lnTo>
                    <a:pt x="6108" y="3073"/>
                  </a:lnTo>
                  <a:lnTo>
                    <a:pt x="3086" y="6096"/>
                  </a:lnTo>
                  <a:lnTo>
                    <a:pt x="6108" y="6096"/>
                  </a:lnTo>
                  <a:lnTo>
                    <a:pt x="6108" y="871778"/>
                  </a:lnTo>
                  <a:lnTo>
                    <a:pt x="3086" y="871778"/>
                  </a:lnTo>
                  <a:lnTo>
                    <a:pt x="6108" y="874852"/>
                  </a:lnTo>
                  <a:lnTo>
                    <a:pt x="1550352" y="874852"/>
                  </a:lnTo>
                  <a:lnTo>
                    <a:pt x="1550352" y="876350"/>
                  </a:lnTo>
                  <a:lnTo>
                    <a:pt x="1548853" y="877887"/>
                  </a:lnTo>
                  <a:close/>
                </a:path>
                <a:path w="1550670" h="878204">
                  <a:moveTo>
                    <a:pt x="6108" y="6096"/>
                  </a:moveTo>
                  <a:lnTo>
                    <a:pt x="3086" y="6096"/>
                  </a:lnTo>
                  <a:lnTo>
                    <a:pt x="6108" y="3073"/>
                  </a:lnTo>
                  <a:lnTo>
                    <a:pt x="6108" y="6096"/>
                  </a:lnTo>
                  <a:close/>
                </a:path>
                <a:path w="1550670" h="878204">
                  <a:moveTo>
                    <a:pt x="1544294" y="6096"/>
                  </a:moveTo>
                  <a:lnTo>
                    <a:pt x="6108" y="6096"/>
                  </a:lnTo>
                  <a:lnTo>
                    <a:pt x="6108" y="3073"/>
                  </a:lnTo>
                  <a:lnTo>
                    <a:pt x="1544294" y="3073"/>
                  </a:lnTo>
                  <a:lnTo>
                    <a:pt x="1544294" y="6096"/>
                  </a:lnTo>
                  <a:close/>
                </a:path>
                <a:path w="1550670" h="878204">
                  <a:moveTo>
                    <a:pt x="1544294" y="874852"/>
                  </a:moveTo>
                  <a:lnTo>
                    <a:pt x="1544294" y="3073"/>
                  </a:lnTo>
                  <a:lnTo>
                    <a:pt x="1547317" y="6096"/>
                  </a:lnTo>
                  <a:lnTo>
                    <a:pt x="1550352" y="6096"/>
                  </a:lnTo>
                  <a:lnTo>
                    <a:pt x="1550352" y="871778"/>
                  </a:lnTo>
                  <a:lnTo>
                    <a:pt x="1547317" y="871778"/>
                  </a:lnTo>
                  <a:lnTo>
                    <a:pt x="1544294" y="874852"/>
                  </a:lnTo>
                  <a:close/>
                </a:path>
                <a:path w="1550670" h="878204">
                  <a:moveTo>
                    <a:pt x="1550352" y="6096"/>
                  </a:moveTo>
                  <a:lnTo>
                    <a:pt x="1547317" y="6096"/>
                  </a:lnTo>
                  <a:lnTo>
                    <a:pt x="1544294" y="3073"/>
                  </a:lnTo>
                  <a:lnTo>
                    <a:pt x="1550352" y="3073"/>
                  </a:lnTo>
                  <a:lnTo>
                    <a:pt x="1550352" y="6096"/>
                  </a:lnTo>
                  <a:close/>
                </a:path>
                <a:path w="1550670" h="878204">
                  <a:moveTo>
                    <a:pt x="6108" y="874852"/>
                  </a:moveTo>
                  <a:lnTo>
                    <a:pt x="3086" y="871778"/>
                  </a:lnTo>
                  <a:lnTo>
                    <a:pt x="6108" y="871778"/>
                  </a:lnTo>
                  <a:lnTo>
                    <a:pt x="6108" y="874852"/>
                  </a:lnTo>
                  <a:close/>
                </a:path>
                <a:path w="1550670" h="878204">
                  <a:moveTo>
                    <a:pt x="1544294" y="874852"/>
                  </a:moveTo>
                  <a:lnTo>
                    <a:pt x="6108" y="874852"/>
                  </a:lnTo>
                  <a:lnTo>
                    <a:pt x="6108" y="871778"/>
                  </a:lnTo>
                  <a:lnTo>
                    <a:pt x="1544294" y="871778"/>
                  </a:lnTo>
                  <a:lnTo>
                    <a:pt x="1544294" y="874852"/>
                  </a:lnTo>
                  <a:close/>
                </a:path>
                <a:path w="1550670" h="878204">
                  <a:moveTo>
                    <a:pt x="1550352" y="874852"/>
                  </a:moveTo>
                  <a:lnTo>
                    <a:pt x="1544294" y="874852"/>
                  </a:lnTo>
                  <a:lnTo>
                    <a:pt x="1547317" y="871778"/>
                  </a:lnTo>
                  <a:lnTo>
                    <a:pt x="1550352" y="871778"/>
                  </a:lnTo>
                  <a:lnTo>
                    <a:pt x="1550352" y="874852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52900" y="7354497"/>
              <a:ext cx="1536700" cy="86240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41393" y="7348384"/>
              <a:ext cx="1557934" cy="88092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141393" y="7348384"/>
              <a:ext cx="1558290" cy="881380"/>
            </a:xfrm>
            <a:custGeom>
              <a:avLst/>
              <a:gdLst/>
              <a:ahLst/>
              <a:cxnLst/>
              <a:rect l="l" t="t" r="r" b="b"/>
              <a:pathLst>
                <a:path w="1558289" h="881379">
                  <a:moveTo>
                    <a:pt x="1556397" y="880922"/>
                  </a:moveTo>
                  <a:lnTo>
                    <a:pt x="1485" y="880922"/>
                  </a:lnTo>
                  <a:lnTo>
                    <a:pt x="0" y="879424"/>
                  </a:lnTo>
                  <a:lnTo>
                    <a:pt x="0" y="0"/>
                  </a:lnTo>
                  <a:lnTo>
                    <a:pt x="1557934" y="0"/>
                  </a:lnTo>
                  <a:lnTo>
                    <a:pt x="1557934" y="3073"/>
                  </a:lnTo>
                  <a:lnTo>
                    <a:pt x="6045" y="3073"/>
                  </a:lnTo>
                  <a:lnTo>
                    <a:pt x="3022" y="6108"/>
                  </a:lnTo>
                  <a:lnTo>
                    <a:pt x="6045" y="6108"/>
                  </a:lnTo>
                  <a:lnTo>
                    <a:pt x="6045" y="874864"/>
                  </a:lnTo>
                  <a:lnTo>
                    <a:pt x="3022" y="874864"/>
                  </a:lnTo>
                  <a:lnTo>
                    <a:pt x="6045" y="877887"/>
                  </a:lnTo>
                  <a:lnTo>
                    <a:pt x="1557934" y="877887"/>
                  </a:lnTo>
                  <a:lnTo>
                    <a:pt x="1557934" y="879424"/>
                  </a:lnTo>
                  <a:lnTo>
                    <a:pt x="1556397" y="880922"/>
                  </a:lnTo>
                  <a:close/>
                </a:path>
                <a:path w="1558289" h="881379">
                  <a:moveTo>
                    <a:pt x="6045" y="6108"/>
                  </a:moveTo>
                  <a:lnTo>
                    <a:pt x="3022" y="6108"/>
                  </a:lnTo>
                  <a:lnTo>
                    <a:pt x="6045" y="3073"/>
                  </a:lnTo>
                  <a:lnTo>
                    <a:pt x="6045" y="6108"/>
                  </a:lnTo>
                  <a:close/>
                </a:path>
                <a:path w="1558289" h="881379">
                  <a:moveTo>
                    <a:pt x="1551825" y="6108"/>
                  </a:moveTo>
                  <a:lnTo>
                    <a:pt x="6045" y="6108"/>
                  </a:lnTo>
                  <a:lnTo>
                    <a:pt x="6045" y="3073"/>
                  </a:lnTo>
                  <a:lnTo>
                    <a:pt x="1551825" y="3073"/>
                  </a:lnTo>
                  <a:lnTo>
                    <a:pt x="1551825" y="6108"/>
                  </a:lnTo>
                  <a:close/>
                </a:path>
                <a:path w="1558289" h="881379">
                  <a:moveTo>
                    <a:pt x="1551825" y="877887"/>
                  </a:moveTo>
                  <a:lnTo>
                    <a:pt x="1551825" y="3073"/>
                  </a:lnTo>
                  <a:lnTo>
                    <a:pt x="1554899" y="6108"/>
                  </a:lnTo>
                  <a:lnTo>
                    <a:pt x="1557934" y="6108"/>
                  </a:lnTo>
                  <a:lnTo>
                    <a:pt x="1557934" y="874864"/>
                  </a:lnTo>
                  <a:lnTo>
                    <a:pt x="1554899" y="874864"/>
                  </a:lnTo>
                  <a:lnTo>
                    <a:pt x="1551825" y="877887"/>
                  </a:lnTo>
                  <a:close/>
                </a:path>
                <a:path w="1558289" h="881379">
                  <a:moveTo>
                    <a:pt x="1557934" y="6108"/>
                  </a:moveTo>
                  <a:lnTo>
                    <a:pt x="1554899" y="6108"/>
                  </a:lnTo>
                  <a:lnTo>
                    <a:pt x="1551825" y="3073"/>
                  </a:lnTo>
                  <a:lnTo>
                    <a:pt x="1557934" y="3073"/>
                  </a:lnTo>
                  <a:lnTo>
                    <a:pt x="1557934" y="6108"/>
                  </a:lnTo>
                  <a:close/>
                </a:path>
                <a:path w="1558289" h="881379">
                  <a:moveTo>
                    <a:pt x="6045" y="877887"/>
                  </a:moveTo>
                  <a:lnTo>
                    <a:pt x="3022" y="874864"/>
                  </a:lnTo>
                  <a:lnTo>
                    <a:pt x="6045" y="874864"/>
                  </a:lnTo>
                  <a:lnTo>
                    <a:pt x="6045" y="877887"/>
                  </a:lnTo>
                  <a:close/>
                </a:path>
                <a:path w="1558289" h="881379">
                  <a:moveTo>
                    <a:pt x="1551825" y="877887"/>
                  </a:moveTo>
                  <a:lnTo>
                    <a:pt x="6045" y="877887"/>
                  </a:lnTo>
                  <a:lnTo>
                    <a:pt x="6045" y="874864"/>
                  </a:lnTo>
                  <a:lnTo>
                    <a:pt x="1551825" y="874864"/>
                  </a:lnTo>
                  <a:lnTo>
                    <a:pt x="1551825" y="877887"/>
                  </a:lnTo>
                  <a:close/>
                </a:path>
                <a:path w="1558289" h="881379">
                  <a:moveTo>
                    <a:pt x="1557934" y="877887"/>
                  </a:moveTo>
                  <a:lnTo>
                    <a:pt x="1551825" y="877887"/>
                  </a:lnTo>
                  <a:lnTo>
                    <a:pt x="1554899" y="874864"/>
                  </a:lnTo>
                  <a:lnTo>
                    <a:pt x="1557934" y="874864"/>
                  </a:lnTo>
                  <a:lnTo>
                    <a:pt x="1557934" y="877887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38400" y="7378699"/>
              <a:ext cx="1543202" cy="8636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31262" y="7371206"/>
              <a:ext cx="1556435" cy="88096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431262" y="7371206"/>
              <a:ext cx="1557020" cy="881380"/>
            </a:xfrm>
            <a:custGeom>
              <a:avLst/>
              <a:gdLst/>
              <a:ahLst/>
              <a:cxnLst/>
              <a:rect l="l" t="t" r="r" b="b"/>
              <a:pathLst>
                <a:path w="1557020" h="881379">
                  <a:moveTo>
                    <a:pt x="1554899" y="880960"/>
                  </a:moveTo>
                  <a:lnTo>
                    <a:pt x="1536" y="880960"/>
                  </a:lnTo>
                  <a:lnTo>
                    <a:pt x="0" y="879424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554899" y="0"/>
                  </a:lnTo>
                  <a:lnTo>
                    <a:pt x="1556435" y="1536"/>
                  </a:lnTo>
                  <a:lnTo>
                    <a:pt x="1556435" y="3073"/>
                  </a:lnTo>
                  <a:lnTo>
                    <a:pt x="6096" y="3073"/>
                  </a:lnTo>
                  <a:lnTo>
                    <a:pt x="3073" y="6108"/>
                  </a:lnTo>
                  <a:lnTo>
                    <a:pt x="6096" y="6108"/>
                  </a:lnTo>
                  <a:lnTo>
                    <a:pt x="6096" y="874864"/>
                  </a:lnTo>
                  <a:lnTo>
                    <a:pt x="3073" y="874864"/>
                  </a:lnTo>
                  <a:lnTo>
                    <a:pt x="6096" y="877887"/>
                  </a:lnTo>
                  <a:lnTo>
                    <a:pt x="1556435" y="877887"/>
                  </a:lnTo>
                  <a:lnTo>
                    <a:pt x="1556435" y="879424"/>
                  </a:lnTo>
                  <a:lnTo>
                    <a:pt x="1554899" y="880960"/>
                  </a:lnTo>
                  <a:close/>
                </a:path>
                <a:path w="1557020" h="881379">
                  <a:moveTo>
                    <a:pt x="6096" y="6108"/>
                  </a:moveTo>
                  <a:lnTo>
                    <a:pt x="3073" y="6108"/>
                  </a:lnTo>
                  <a:lnTo>
                    <a:pt x="6096" y="3073"/>
                  </a:lnTo>
                  <a:lnTo>
                    <a:pt x="6096" y="6108"/>
                  </a:lnTo>
                  <a:close/>
                </a:path>
                <a:path w="1557020" h="881379">
                  <a:moveTo>
                    <a:pt x="1550339" y="6108"/>
                  </a:moveTo>
                  <a:lnTo>
                    <a:pt x="6096" y="6108"/>
                  </a:lnTo>
                  <a:lnTo>
                    <a:pt x="6096" y="3073"/>
                  </a:lnTo>
                  <a:lnTo>
                    <a:pt x="1550339" y="3073"/>
                  </a:lnTo>
                  <a:lnTo>
                    <a:pt x="1550339" y="6108"/>
                  </a:lnTo>
                  <a:close/>
                </a:path>
                <a:path w="1557020" h="881379">
                  <a:moveTo>
                    <a:pt x="1550339" y="877887"/>
                  </a:moveTo>
                  <a:lnTo>
                    <a:pt x="1550339" y="3073"/>
                  </a:lnTo>
                  <a:lnTo>
                    <a:pt x="1553413" y="6108"/>
                  </a:lnTo>
                  <a:lnTo>
                    <a:pt x="1556435" y="6108"/>
                  </a:lnTo>
                  <a:lnTo>
                    <a:pt x="1556435" y="874864"/>
                  </a:lnTo>
                  <a:lnTo>
                    <a:pt x="1553413" y="874864"/>
                  </a:lnTo>
                  <a:lnTo>
                    <a:pt x="1550339" y="877887"/>
                  </a:lnTo>
                  <a:close/>
                </a:path>
                <a:path w="1557020" h="881379">
                  <a:moveTo>
                    <a:pt x="1556435" y="6108"/>
                  </a:moveTo>
                  <a:lnTo>
                    <a:pt x="1553413" y="6108"/>
                  </a:lnTo>
                  <a:lnTo>
                    <a:pt x="1550339" y="3073"/>
                  </a:lnTo>
                  <a:lnTo>
                    <a:pt x="1556435" y="3073"/>
                  </a:lnTo>
                  <a:lnTo>
                    <a:pt x="1556435" y="6108"/>
                  </a:lnTo>
                  <a:close/>
                </a:path>
                <a:path w="1557020" h="881379">
                  <a:moveTo>
                    <a:pt x="6096" y="877887"/>
                  </a:moveTo>
                  <a:lnTo>
                    <a:pt x="3073" y="874864"/>
                  </a:lnTo>
                  <a:lnTo>
                    <a:pt x="6096" y="874864"/>
                  </a:lnTo>
                  <a:lnTo>
                    <a:pt x="6096" y="877887"/>
                  </a:lnTo>
                  <a:close/>
                </a:path>
                <a:path w="1557020" h="881379">
                  <a:moveTo>
                    <a:pt x="1550339" y="877887"/>
                  </a:moveTo>
                  <a:lnTo>
                    <a:pt x="6096" y="877887"/>
                  </a:lnTo>
                  <a:lnTo>
                    <a:pt x="6096" y="874864"/>
                  </a:lnTo>
                  <a:lnTo>
                    <a:pt x="1550339" y="874864"/>
                  </a:lnTo>
                  <a:lnTo>
                    <a:pt x="1550339" y="877887"/>
                  </a:lnTo>
                  <a:close/>
                </a:path>
                <a:path w="1557020" h="881379">
                  <a:moveTo>
                    <a:pt x="1556435" y="877887"/>
                  </a:moveTo>
                  <a:lnTo>
                    <a:pt x="1550339" y="877887"/>
                  </a:lnTo>
                  <a:lnTo>
                    <a:pt x="1553413" y="874864"/>
                  </a:lnTo>
                  <a:lnTo>
                    <a:pt x="1556435" y="874864"/>
                  </a:lnTo>
                  <a:lnTo>
                    <a:pt x="1556435" y="877887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50087" y="7378699"/>
              <a:ext cx="1497812" cy="83820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43991" y="7371206"/>
              <a:ext cx="1513827" cy="85813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43991" y="7371206"/>
              <a:ext cx="1513840" cy="858519"/>
            </a:xfrm>
            <a:custGeom>
              <a:avLst/>
              <a:gdLst/>
              <a:ahLst/>
              <a:cxnLst/>
              <a:rect l="l" t="t" r="r" b="b"/>
              <a:pathLst>
                <a:path w="1513839" h="858520">
                  <a:moveTo>
                    <a:pt x="1512290" y="858139"/>
                  </a:moveTo>
                  <a:lnTo>
                    <a:pt x="1536" y="858139"/>
                  </a:lnTo>
                  <a:lnTo>
                    <a:pt x="0" y="856602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512290" y="0"/>
                  </a:lnTo>
                  <a:lnTo>
                    <a:pt x="1513827" y="1536"/>
                  </a:lnTo>
                  <a:lnTo>
                    <a:pt x="1513827" y="3073"/>
                  </a:lnTo>
                  <a:lnTo>
                    <a:pt x="6095" y="3073"/>
                  </a:lnTo>
                  <a:lnTo>
                    <a:pt x="3022" y="6108"/>
                  </a:lnTo>
                  <a:lnTo>
                    <a:pt x="6095" y="6108"/>
                  </a:lnTo>
                  <a:lnTo>
                    <a:pt x="6095" y="852043"/>
                  </a:lnTo>
                  <a:lnTo>
                    <a:pt x="3022" y="852043"/>
                  </a:lnTo>
                  <a:lnTo>
                    <a:pt x="6095" y="855065"/>
                  </a:lnTo>
                  <a:lnTo>
                    <a:pt x="1513827" y="855065"/>
                  </a:lnTo>
                  <a:lnTo>
                    <a:pt x="1513827" y="856602"/>
                  </a:lnTo>
                  <a:lnTo>
                    <a:pt x="1512290" y="858139"/>
                  </a:lnTo>
                  <a:close/>
                </a:path>
                <a:path w="1513839" h="858520">
                  <a:moveTo>
                    <a:pt x="6095" y="6108"/>
                  </a:moveTo>
                  <a:lnTo>
                    <a:pt x="3022" y="6108"/>
                  </a:lnTo>
                  <a:lnTo>
                    <a:pt x="6095" y="3073"/>
                  </a:lnTo>
                  <a:lnTo>
                    <a:pt x="6095" y="6108"/>
                  </a:lnTo>
                  <a:close/>
                </a:path>
                <a:path w="1513839" h="858520">
                  <a:moveTo>
                    <a:pt x="1507731" y="6108"/>
                  </a:moveTo>
                  <a:lnTo>
                    <a:pt x="6095" y="6108"/>
                  </a:lnTo>
                  <a:lnTo>
                    <a:pt x="6095" y="3073"/>
                  </a:lnTo>
                  <a:lnTo>
                    <a:pt x="1507731" y="3073"/>
                  </a:lnTo>
                  <a:lnTo>
                    <a:pt x="1507731" y="6108"/>
                  </a:lnTo>
                  <a:close/>
                </a:path>
                <a:path w="1513839" h="858520">
                  <a:moveTo>
                    <a:pt x="1507731" y="855065"/>
                  </a:moveTo>
                  <a:lnTo>
                    <a:pt x="1507731" y="3073"/>
                  </a:lnTo>
                  <a:lnTo>
                    <a:pt x="1510804" y="6108"/>
                  </a:lnTo>
                  <a:lnTo>
                    <a:pt x="1513827" y="6108"/>
                  </a:lnTo>
                  <a:lnTo>
                    <a:pt x="1513827" y="852043"/>
                  </a:lnTo>
                  <a:lnTo>
                    <a:pt x="1510804" y="852043"/>
                  </a:lnTo>
                  <a:lnTo>
                    <a:pt x="1507731" y="855065"/>
                  </a:lnTo>
                  <a:close/>
                </a:path>
                <a:path w="1513839" h="858520">
                  <a:moveTo>
                    <a:pt x="1513827" y="6108"/>
                  </a:moveTo>
                  <a:lnTo>
                    <a:pt x="1510804" y="6108"/>
                  </a:lnTo>
                  <a:lnTo>
                    <a:pt x="1507731" y="3073"/>
                  </a:lnTo>
                  <a:lnTo>
                    <a:pt x="1513827" y="3073"/>
                  </a:lnTo>
                  <a:lnTo>
                    <a:pt x="1513827" y="6108"/>
                  </a:lnTo>
                  <a:close/>
                </a:path>
                <a:path w="1513839" h="858520">
                  <a:moveTo>
                    <a:pt x="6095" y="855065"/>
                  </a:moveTo>
                  <a:lnTo>
                    <a:pt x="3022" y="852043"/>
                  </a:lnTo>
                  <a:lnTo>
                    <a:pt x="6095" y="852043"/>
                  </a:lnTo>
                  <a:lnTo>
                    <a:pt x="6095" y="855065"/>
                  </a:lnTo>
                  <a:close/>
                </a:path>
                <a:path w="1513839" h="858520">
                  <a:moveTo>
                    <a:pt x="1507731" y="855065"/>
                  </a:moveTo>
                  <a:lnTo>
                    <a:pt x="6095" y="855065"/>
                  </a:lnTo>
                  <a:lnTo>
                    <a:pt x="6095" y="852043"/>
                  </a:lnTo>
                  <a:lnTo>
                    <a:pt x="1507731" y="852043"/>
                  </a:lnTo>
                  <a:lnTo>
                    <a:pt x="1507731" y="855065"/>
                  </a:lnTo>
                  <a:close/>
                </a:path>
                <a:path w="1513839" h="858520">
                  <a:moveTo>
                    <a:pt x="1513827" y="855065"/>
                  </a:moveTo>
                  <a:lnTo>
                    <a:pt x="1507731" y="855065"/>
                  </a:lnTo>
                  <a:lnTo>
                    <a:pt x="1510804" y="852043"/>
                  </a:lnTo>
                  <a:lnTo>
                    <a:pt x="1513827" y="852043"/>
                  </a:lnTo>
                  <a:lnTo>
                    <a:pt x="1513827" y="85506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5386319" y="4583622"/>
            <a:ext cx="673583" cy="9662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Pl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a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t</a:t>
            </a:r>
            <a:r>
              <a:rPr sz="577" kern="0" spc="-22" dirty="0">
                <a:solidFill>
                  <a:srgbClr val="BF0000"/>
                </a:solidFill>
                <a:latin typeface="Calibri Light"/>
                <a:cs typeface="Calibri Light"/>
              </a:rPr>
              <a:t>f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r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m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29" dirty="0">
                <a:solidFill>
                  <a:srgbClr val="BF0000"/>
                </a:solidFill>
                <a:latin typeface="Calibri Light"/>
                <a:cs typeface="Calibri Light"/>
              </a:rPr>
              <a:t>f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r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A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mpu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t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e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es</a:t>
            </a:r>
            <a:endParaRPr sz="577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43536" y="4563147"/>
            <a:ext cx="565256" cy="9662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Co-C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r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e</a:t>
            </a:r>
            <a:r>
              <a:rPr sz="577" kern="0" spc="-16" dirty="0">
                <a:solidFill>
                  <a:srgbClr val="BF0000"/>
                </a:solidFill>
                <a:latin typeface="Calibri Light"/>
                <a:cs typeface="Calibri Light"/>
              </a:rPr>
              <a:t>a</a:t>
            </a:r>
            <a:r>
              <a:rPr sz="577" kern="0" spc="3" dirty="0">
                <a:solidFill>
                  <a:srgbClr val="BF0000"/>
                </a:solidFill>
                <a:latin typeface="Calibri Light"/>
                <a:cs typeface="Calibri Light"/>
              </a:rPr>
              <a:t>t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io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n</a:t>
            </a:r>
            <a:r>
              <a:rPr sz="577" kern="0" spc="-19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58" dirty="0">
                <a:solidFill>
                  <a:srgbClr val="BF0000"/>
                </a:solidFill>
                <a:latin typeface="Calibri Light"/>
                <a:cs typeface="Calibri Light"/>
              </a:rPr>
              <a:t>T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oo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l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kit</a:t>
            </a:r>
            <a:endParaRPr sz="577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501451" y="5278343"/>
            <a:ext cx="443489" cy="9662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Smart</a:t>
            </a:r>
            <a:r>
              <a:rPr sz="577" kern="0" spc="-26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Mobility</a:t>
            </a:r>
            <a:endParaRPr sz="577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287606" y="5271511"/>
            <a:ext cx="711049" cy="9662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H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l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og</a:t>
            </a:r>
            <a:r>
              <a:rPr sz="577" kern="0" spc="-13" dirty="0">
                <a:solidFill>
                  <a:srgbClr val="BF0000"/>
                </a:solidFill>
                <a:latin typeface="Calibri Light"/>
                <a:cs typeface="Calibri Light"/>
              </a:rPr>
              <a:t>r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ap</a:t>
            </a:r>
            <a:r>
              <a:rPr sz="577" kern="0" spc="-16" dirty="0">
                <a:solidFill>
                  <a:srgbClr val="BF0000"/>
                </a:solidFill>
                <a:latin typeface="Calibri Light"/>
                <a:cs typeface="Calibri Light"/>
              </a:rPr>
              <a:t>h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y</a:t>
            </a:r>
            <a:r>
              <a:rPr sz="577" kern="0" spc="-26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22" dirty="0">
                <a:solidFill>
                  <a:srgbClr val="BF0000"/>
                </a:solidFill>
                <a:latin typeface="Calibri Light"/>
                <a:cs typeface="Calibri Light"/>
              </a:rPr>
              <a:t>f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r 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Bu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i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ne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ss</a:t>
            </a:r>
            <a:endParaRPr sz="577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560108" y="5266621"/>
            <a:ext cx="541635" cy="9662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Smart</a:t>
            </a:r>
            <a:r>
              <a:rPr sz="577" kern="0" spc="-16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Office</a:t>
            </a:r>
            <a:r>
              <a:rPr sz="577" kern="0" spc="-19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Chair</a:t>
            </a:r>
            <a:endParaRPr sz="577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182230" y="5968197"/>
            <a:ext cx="928925" cy="9662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In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c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lu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i</a:t>
            </a:r>
            <a:r>
              <a:rPr sz="577" kern="0" spc="-16" dirty="0">
                <a:solidFill>
                  <a:srgbClr val="BF0000"/>
                </a:solidFill>
                <a:latin typeface="Calibri Light"/>
                <a:cs typeface="Calibri Light"/>
              </a:rPr>
              <a:t>v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e</a:t>
            </a:r>
            <a:r>
              <a:rPr sz="577" kern="0" spc="-13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Inno</a:t>
            </a:r>
            <a:r>
              <a:rPr sz="577" kern="0" spc="-16" dirty="0">
                <a:solidFill>
                  <a:srgbClr val="BF0000"/>
                </a:solidFill>
                <a:latin typeface="Calibri Light"/>
                <a:cs typeface="Calibri Light"/>
              </a:rPr>
              <a:t>v</a:t>
            </a:r>
            <a:r>
              <a:rPr sz="577" kern="0" spc="-13" dirty="0">
                <a:solidFill>
                  <a:srgbClr val="BF0000"/>
                </a:solidFill>
                <a:latin typeface="Calibri Light"/>
                <a:cs typeface="Calibri Light"/>
              </a:rPr>
              <a:t>a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t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i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n</a:t>
            </a:r>
            <a:r>
              <a:rPr sz="577" kern="0" spc="-29" dirty="0">
                <a:solidFill>
                  <a:srgbClr val="BF0000"/>
                </a:solidFill>
                <a:latin typeface="Calibri Light"/>
                <a:cs typeface="Calibri Light"/>
              </a:rPr>
              <a:t> W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r</a:t>
            </a:r>
            <a:r>
              <a:rPr sz="577" kern="0" spc="-13" dirty="0">
                <a:solidFill>
                  <a:srgbClr val="BF0000"/>
                </a:solidFill>
                <a:latin typeface="Calibri Light"/>
                <a:cs typeface="Calibri Light"/>
              </a:rPr>
              <a:t>k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s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hops</a:t>
            </a:r>
            <a:endParaRPr sz="577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307279" y="5971144"/>
            <a:ext cx="851141" cy="9662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Bu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i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ne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ss</a:t>
            </a:r>
            <a:r>
              <a:rPr sz="577" kern="0" spc="-26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Cas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e </a:t>
            </a:r>
            <a:r>
              <a:rPr sz="577" kern="0" spc="-26" dirty="0">
                <a:solidFill>
                  <a:srgbClr val="BF0000"/>
                </a:solidFill>
                <a:latin typeface="Calibri Light"/>
                <a:cs typeface="Calibri Light"/>
              </a:rPr>
              <a:t>f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o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r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13" dirty="0">
                <a:solidFill>
                  <a:srgbClr val="BF0000"/>
                </a:solidFill>
                <a:latin typeface="Calibri Light"/>
                <a:cs typeface="Calibri Light"/>
              </a:rPr>
              <a:t>R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e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s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p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o</a:t>
            </a:r>
            <a:r>
              <a:rPr sz="577" kern="0" spc="-19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Inno</a:t>
            </a:r>
            <a:endParaRPr sz="577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418650" y="5976994"/>
            <a:ext cx="799421" cy="9662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XR</a:t>
            </a:r>
            <a:r>
              <a:rPr sz="577" kern="0" spc="-16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dirty="0">
                <a:solidFill>
                  <a:srgbClr val="BF0000"/>
                </a:solidFill>
                <a:latin typeface="Calibri Light"/>
                <a:cs typeface="Calibri Light"/>
              </a:rPr>
              <a:t>in</a:t>
            </a:r>
            <a:r>
              <a:rPr sz="577" kern="0" spc="-16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10" dirty="0">
                <a:solidFill>
                  <a:srgbClr val="BF0000"/>
                </a:solidFill>
                <a:latin typeface="Calibri Light"/>
                <a:cs typeface="Calibri Light"/>
              </a:rPr>
              <a:t>Training</a:t>
            </a:r>
            <a:r>
              <a:rPr sz="577" kern="0" spc="-19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6" dirty="0">
                <a:solidFill>
                  <a:srgbClr val="BF0000"/>
                </a:solidFill>
                <a:latin typeface="Calibri Light"/>
                <a:cs typeface="Calibri Light"/>
              </a:rPr>
              <a:t>and</a:t>
            </a:r>
            <a:r>
              <a:rPr sz="577" kern="0" spc="-3" dirty="0">
                <a:solidFill>
                  <a:srgbClr val="BF0000"/>
                </a:solidFill>
                <a:latin typeface="Calibri Light"/>
                <a:cs typeface="Calibri Light"/>
              </a:rPr>
              <a:t> </a:t>
            </a:r>
            <a:r>
              <a:rPr sz="577" kern="0" spc="-13" dirty="0">
                <a:solidFill>
                  <a:srgbClr val="BF0000"/>
                </a:solidFill>
                <a:latin typeface="Calibri Light"/>
                <a:cs typeface="Calibri Light"/>
              </a:rPr>
              <a:t>Teaching</a:t>
            </a:r>
            <a:endParaRPr sz="577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015395" y="3749705"/>
            <a:ext cx="4155932" cy="2333105"/>
          </a:xfrm>
          <a:custGeom>
            <a:avLst/>
            <a:gdLst/>
            <a:ahLst/>
            <a:cxnLst/>
            <a:rect l="l" t="t" r="r" b="b"/>
            <a:pathLst>
              <a:path w="6480175" h="3637915">
                <a:moveTo>
                  <a:pt x="0" y="0"/>
                </a:moveTo>
                <a:lnTo>
                  <a:pt x="6479832" y="0"/>
                </a:lnTo>
                <a:lnTo>
                  <a:pt x="6479832" y="3637762"/>
                </a:lnTo>
                <a:lnTo>
                  <a:pt x="0" y="3637762"/>
                </a:lnTo>
                <a:lnTo>
                  <a:pt x="0" y="0"/>
                </a:lnTo>
                <a:close/>
              </a:path>
            </a:pathLst>
          </a:custGeom>
          <a:ln w="12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sldNum" sz="quarter" idx="7"/>
          </p:nvPr>
        </p:nvSpPr>
        <p:spPr>
          <a:xfrm>
            <a:off x="14936935" y="4225076"/>
            <a:ext cx="179378" cy="108897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24434" defTabSz="586405">
              <a:spcBef>
                <a:spcPts val="80"/>
              </a:spcBef>
            </a:pPr>
            <a:fld id="{81D60167-4931-47E6-BA6A-407CBD079E47}" type="slidenum">
              <a:rPr kern="0" spc="16" dirty="0">
                <a:solidFill>
                  <a:prstClr val="black"/>
                </a:solidFill>
              </a:rPr>
              <a:pPr marL="24434" defTabSz="586405">
                <a:spcBef>
                  <a:spcPts val="80"/>
                </a:spcBef>
              </a:pPr>
              <a:t>35</a:t>
            </a:fld>
            <a:endParaRPr kern="0" spc="1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71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7259" y="29487"/>
            <a:ext cx="515572" cy="108486"/>
          </a:xfrm>
          <a:prstGeom prst="rect">
            <a:avLst/>
          </a:prstGeom>
        </p:spPr>
        <p:txBody>
          <a:bodyPr vert="horz" wrap="square" lIns="0" tIns="9774" rIns="0" bIns="0" rtlCol="0">
            <a:spAutoFit/>
          </a:bodyPr>
          <a:lstStyle/>
          <a:p>
            <a:pPr marL="8145" defTabSz="586405">
              <a:spcBef>
                <a:spcPts val="77"/>
              </a:spcBef>
            </a:pPr>
            <a:r>
              <a:rPr sz="641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14.10.2021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1477" y="768804"/>
            <a:ext cx="4164891" cy="2342064"/>
            <a:chOff x="527938" y="1198765"/>
            <a:chExt cx="6494145" cy="3651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1428" y="4612881"/>
              <a:ext cx="769825" cy="1582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7939" y="1198765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5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51466"/>
                  </a:lnTo>
                  <a:lnTo>
                    <a:pt x="6493523" y="3651466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938" y="1198765"/>
              <a:ext cx="6493522" cy="33793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015395" y="772681"/>
            <a:ext cx="4155932" cy="195293"/>
          </a:xfrm>
          <a:prstGeom prst="rect">
            <a:avLst/>
          </a:prstGeom>
          <a:ln w="12171">
            <a:solidFill>
              <a:srgbClr val="000000"/>
            </a:solidFill>
          </a:ln>
        </p:spPr>
        <p:txBody>
          <a:bodyPr vert="horz" wrap="square" lIns="0" tIns="22398" rIns="0" bIns="0" rtlCol="0">
            <a:spAutoFit/>
          </a:bodyPr>
          <a:lstStyle/>
          <a:p>
            <a:pPr marL="96512" defTabSz="586405">
              <a:spcBef>
                <a:spcPts val="176"/>
              </a:spcBef>
            </a:pP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1122" b="1" kern="0" spc="103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17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www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122" b="1" kern="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87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22" b="1" kern="0" spc="103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22" b="1" kern="0" spc="112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122" b="1" kern="0" spc="-2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87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22" b="1" kern="0" spc="112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22" b="1" kern="0" spc="103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122" b="1" kern="0" spc="10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122" b="1" kern="0" spc="96" dirty="0">
                <a:solidFill>
                  <a:srgbClr val="FFFFFF"/>
                </a:solidFill>
                <a:latin typeface="Verdana"/>
                <a:cs typeface="Verdana"/>
              </a:rPr>
              <a:t>io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122" b="1" kern="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112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22" b="1" kern="0" spc="9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22" b="1" kern="0" spc="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26622" y="816591"/>
            <a:ext cx="3998735" cy="2205230"/>
            <a:chOff x="707478" y="1273276"/>
            <a:chExt cx="6235065" cy="34385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4042" y="1273290"/>
              <a:ext cx="900157" cy="3904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2500" y="1273276"/>
              <a:ext cx="909840" cy="3910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032500" y="1273276"/>
              <a:ext cx="909955" cy="391160"/>
            </a:xfrm>
            <a:custGeom>
              <a:avLst/>
              <a:gdLst/>
              <a:ahLst/>
              <a:cxnLst/>
              <a:rect l="l" t="t" r="r" b="b"/>
              <a:pathLst>
                <a:path w="909954" h="391160">
                  <a:moveTo>
                    <a:pt x="908342" y="391020"/>
                  </a:moveTo>
                  <a:lnTo>
                    <a:pt x="1536" y="391020"/>
                  </a:lnTo>
                  <a:lnTo>
                    <a:pt x="0" y="389483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908342" y="0"/>
                  </a:lnTo>
                  <a:lnTo>
                    <a:pt x="909840" y="1536"/>
                  </a:lnTo>
                  <a:lnTo>
                    <a:pt x="909840" y="3073"/>
                  </a:lnTo>
                  <a:lnTo>
                    <a:pt x="6096" y="3073"/>
                  </a:lnTo>
                  <a:lnTo>
                    <a:pt x="3073" y="6095"/>
                  </a:lnTo>
                  <a:lnTo>
                    <a:pt x="6096" y="6095"/>
                  </a:lnTo>
                  <a:lnTo>
                    <a:pt x="6096" y="384911"/>
                  </a:lnTo>
                  <a:lnTo>
                    <a:pt x="3073" y="384911"/>
                  </a:lnTo>
                  <a:lnTo>
                    <a:pt x="6096" y="387997"/>
                  </a:lnTo>
                  <a:lnTo>
                    <a:pt x="909840" y="387997"/>
                  </a:lnTo>
                  <a:lnTo>
                    <a:pt x="909840" y="389483"/>
                  </a:lnTo>
                  <a:lnTo>
                    <a:pt x="908342" y="391020"/>
                  </a:lnTo>
                  <a:close/>
                </a:path>
                <a:path w="909954" h="391160">
                  <a:moveTo>
                    <a:pt x="6096" y="6095"/>
                  </a:moveTo>
                  <a:lnTo>
                    <a:pt x="3073" y="6095"/>
                  </a:lnTo>
                  <a:lnTo>
                    <a:pt x="6096" y="3073"/>
                  </a:lnTo>
                  <a:lnTo>
                    <a:pt x="6096" y="6095"/>
                  </a:lnTo>
                  <a:close/>
                </a:path>
                <a:path w="909954" h="391160">
                  <a:moveTo>
                    <a:pt x="903731" y="6095"/>
                  </a:moveTo>
                  <a:lnTo>
                    <a:pt x="6096" y="6095"/>
                  </a:lnTo>
                  <a:lnTo>
                    <a:pt x="6096" y="3073"/>
                  </a:lnTo>
                  <a:lnTo>
                    <a:pt x="903731" y="3073"/>
                  </a:lnTo>
                  <a:lnTo>
                    <a:pt x="903731" y="6095"/>
                  </a:lnTo>
                  <a:close/>
                </a:path>
                <a:path w="909954" h="391160">
                  <a:moveTo>
                    <a:pt x="903731" y="387997"/>
                  </a:moveTo>
                  <a:lnTo>
                    <a:pt x="903731" y="3073"/>
                  </a:lnTo>
                  <a:lnTo>
                    <a:pt x="906805" y="6095"/>
                  </a:lnTo>
                  <a:lnTo>
                    <a:pt x="909840" y="6095"/>
                  </a:lnTo>
                  <a:lnTo>
                    <a:pt x="909840" y="384911"/>
                  </a:lnTo>
                  <a:lnTo>
                    <a:pt x="906805" y="384911"/>
                  </a:lnTo>
                  <a:lnTo>
                    <a:pt x="903731" y="387997"/>
                  </a:lnTo>
                  <a:close/>
                </a:path>
                <a:path w="909954" h="391160">
                  <a:moveTo>
                    <a:pt x="909840" y="6095"/>
                  </a:moveTo>
                  <a:lnTo>
                    <a:pt x="906805" y="6095"/>
                  </a:lnTo>
                  <a:lnTo>
                    <a:pt x="903731" y="3073"/>
                  </a:lnTo>
                  <a:lnTo>
                    <a:pt x="909840" y="3073"/>
                  </a:lnTo>
                  <a:lnTo>
                    <a:pt x="909840" y="6095"/>
                  </a:lnTo>
                  <a:close/>
                </a:path>
                <a:path w="909954" h="391160">
                  <a:moveTo>
                    <a:pt x="6096" y="387997"/>
                  </a:moveTo>
                  <a:lnTo>
                    <a:pt x="3073" y="384911"/>
                  </a:lnTo>
                  <a:lnTo>
                    <a:pt x="6096" y="384911"/>
                  </a:lnTo>
                  <a:lnTo>
                    <a:pt x="6096" y="387997"/>
                  </a:lnTo>
                  <a:close/>
                </a:path>
                <a:path w="909954" h="391160">
                  <a:moveTo>
                    <a:pt x="903731" y="387997"/>
                  </a:moveTo>
                  <a:lnTo>
                    <a:pt x="6096" y="387997"/>
                  </a:lnTo>
                  <a:lnTo>
                    <a:pt x="6096" y="384911"/>
                  </a:lnTo>
                  <a:lnTo>
                    <a:pt x="903731" y="384911"/>
                  </a:lnTo>
                  <a:lnTo>
                    <a:pt x="903731" y="387997"/>
                  </a:lnTo>
                  <a:close/>
                </a:path>
                <a:path w="909954" h="391160">
                  <a:moveTo>
                    <a:pt x="909840" y="387997"/>
                  </a:moveTo>
                  <a:lnTo>
                    <a:pt x="903731" y="387997"/>
                  </a:lnTo>
                  <a:lnTo>
                    <a:pt x="906805" y="384911"/>
                  </a:lnTo>
                  <a:lnTo>
                    <a:pt x="909840" y="384911"/>
                  </a:lnTo>
                  <a:lnTo>
                    <a:pt x="909840" y="387997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587" y="1743417"/>
              <a:ext cx="1127358" cy="8854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7478" y="1737321"/>
              <a:ext cx="1139583" cy="8976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07478" y="1737321"/>
              <a:ext cx="1139825" cy="897890"/>
            </a:xfrm>
            <a:custGeom>
              <a:avLst/>
              <a:gdLst/>
              <a:ahLst/>
              <a:cxnLst/>
              <a:rect l="l" t="t" r="r" b="b"/>
              <a:pathLst>
                <a:path w="1139825" h="897889">
                  <a:moveTo>
                    <a:pt x="1138034" y="897674"/>
                  </a:moveTo>
                  <a:lnTo>
                    <a:pt x="1536" y="897674"/>
                  </a:lnTo>
                  <a:lnTo>
                    <a:pt x="0" y="896137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38034" y="0"/>
                  </a:lnTo>
                  <a:lnTo>
                    <a:pt x="1139583" y="1536"/>
                  </a:lnTo>
                  <a:lnTo>
                    <a:pt x="1139583" y="3073"/>
                  </a:lnTo>
                  <a:lnTo>
                    <a:pt x="6108" y="3073"/>
                  </a:lnTo>
                  <a:lnTo>
                    <a:pt x="3022" y="6095"/>
                  </a:lnTo>
                  <a:lnTo>
                    <a:pt x="6108" y="6095"/>
                  </a:lnTo>
                  <a:lnTo>
                    <a:pt x="6108" y="891578"/>
                  </a:lnTo>
                  <a:lnTo>
                    <a:pt x="3022" y="891578"/>
                  </a:lnTo>
                  <a:lnTo>
                    <a:pt x="6108" y="894600"/>
                  </a:lnTo>
                  <a:lnTo>
                    <a:pt x="1139583" y="894600"/>
                  </a:lnTo>
                  <a:lnTo>
                    <a:pt x="1139583" y="896137"/>
                  </a:lnTo>
                  <a:lnTo>
                    <a:pt x="1138034" y="897674"/>
                  </a:lnTo>
                  <a:close/>
                </a:path>
                <a:path w="1139825" h="897889">
                  <a:moveTo>
                    <a:pt x="6108" y="6095"/>
                  </a:moveTo>
                  <a:lnTo>
                    <a:pt x="3022" y="6095"/>
                  </a:lnTo>
                  <a:lnTo>
                    <a:pt x="6108" y="3073"/>
                  </a:lnTo>
                  <a:lnTo>
                    <a:pt x="6108" y="6095"/>
                  </a:lnTo>
                  <a:close/>
                </a:path>
                <a:path w="1139825" h="897889">
                  <a:moveTo>
                    <a:pt x="1133475" y="6095"/>
                  </a:moveTo>
                  <a:lnTo>
                    <a:pt x="6108" y="6095"/>
                  </a:lnTo>
                  <a:lnTo>
                    <a:pt x="6108" y="3073"/>
                  </a:lnTo>
                  <a:lnTo>
                    <a:pt x="1133475" y="3073"/>
                  </a:lnTo>
                  <a:lnTo>
                    <a:pt x="1133475" y="6095"/>
                  </a:lnTo>
                  <a:close/>
                </a:path>
                <a:path w="1139825" h="897889">
                  <a:moveTo>
                    <a:pt x="1133475" y="894600"/>
                  </a:moveTo>
                  <a:lnTo>
                    <a:pt x="1133475" y="3073"/>
                  </a:lnTo>
                  <a:lnTo>
                    <a:pt x="1136497" y="6095"/>
                  </a:lnTo>
                  <a:lnTo>
                    <a:pt x="1139583" y="6095"/>
                  </a:lnTo>
                  <a:lnTo>
                    <a:pt x="1139583" y="891578"/>
                  </a:lnTo>
                  <a:lnTo>
                    <a:pt x="1136497" y="891578"/>
                  </a:lnTo>
                  <a:lnTo>
                    <a:pt x="1133475" y="894600"/>
                  </a:lnTo>
                  <a:close/>
                </a:path>
                <a:path w="1139825" h="897889">
                  <a:moveTo>
                    <a:pt x="1139583" y="6095"/>
                  </a:moveTo>
                  <a:lnTo>
                    <a:pt x="1136497" y="6095"/>
                  </a:lnTo>
                  <a:lnTo>
                    <a:pt x="1133475" y="3073"/>
                  </a:lnTo>
                  <a:lnTo>
                    <a:pt x="1139583" y="3073"/>
                  </a:lnTo>
                  <a:lnTo>
                    <a:pt x="1139583" y="6095"/>
                  </a:lnTo>
                  <a:close/>
                </a:path>
                <a:path w="1139825" h="897889">
                  <a:moveTo>
                    <a:pt x="6108" y="894600"/>
                  </a:moveTo>
                  <a:lnTo>
                    <a:pt x="3022" y="891578"/>
                  </a:lnTo>
                  <a:lnTo>
                    <a:pt x="6108" y="891578"/>
                  </a:lnTo>
                  <a:lnTo>
                    <a:pt x="6108" y="894600"/>
                  </a:lnTo>
                  <a:close/>
                </a:path>
                <a:path w="1139825" h="897889">
                  <a:moveTo>
                    <a:pt x="1133475" y="894600"/>
                  </a:moveTo>
                  <a:lnTo>
                    <a:pt x="6108" y="894600"/>
                  </a:lnTo>
                  <a:lnTo>
                    <a:pt x="6108" y="891578"/>
                  </a:lnTo>
                  <a:lnTo>
                    <a:pt x="1133475" y="891578"/>
                  </a:lnTo>
                  <a:lnTo>
                    <a:pt x="1133475" y="894600"/>
                  </a:lnTo>
                  <a:close/>
                </a:path>
                <a:path w="1139825" h="897889">
                  <a:moveTo>
                    <a:pt x="1139583" y="894600"/>
                  </a:moveTo>
                  <a:lnTo>
                    <a:pt x="1133475" y="894600"/>
                  </a:lnTo>
                  <a:lnTo>
                    <a:pt x="1136497" y="891578"/>
                  </a:lnTo>
                  <a:lnTo>
                    <a:pt x="1139583" y="891578"/>
                  </a:lnTo>
                  <a:lnTo>
                    <a:pt x="1139583" y="89460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59622" y="1816445"/>
              <a:ext cx="1151877" cy="8337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53513" y="1810346"/>
              <a:ext cx="1168501" cy="84593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953513" y="1810346"/>
              <a:ext cx="1169035" cy="846455"/>
            </a:xfrm>
            <a:custGeom>
              <a:avLst/>
              <a:gdLst/>
              <a:ahLst/>
              <a:cxnLst/>
              <a:rect l="l" t="t" r="r" b="b"/>
              <a:pathLst>
                <a:path w="1169035" h="846455">
                  <a:moveTo>
                    <a:pt x="1166964" y="845934"/>
                  </a:moveTo>
                  <a:lnTo>
                    <a:pt x="1536" y="845934"/>
                  </a:lnTo>
                  <a:lnTo>
                    <a:pt x="0" y="844397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66964" y="0"/>
                  </a:lnTo>
                  <a:lnTo>
                    <a:pt x="1168501" y="1536"/>
                  </a:lnTo>
                  <a:lnTo>
                    <a:pt x="1168501" y="3073"/>
                  </a:lnTo>
                  <a:lnTo>
                    <a:pt x="6108" y="3073"/>
                  </a:lnTo>
                  <a:lnTo>
                    <a:pt x="3073" y="6095"/>
                  </a:lnTo>
                  <a:lnTo>
                    <a:pt x="6108" y="6095"/>
                  </a:lnTo>
                  <a:lnTo>
                    <a:pt x="6108" y="839838"/>
                  </a:lnTo>
                  <a:lnTo>
                    <a:pt x="3073" y="839838"/>
                  </a:lnTo>
                  <a:lnTo>
                    <a:pt x="6108" y="842911"/>
                  </a:lnTo>
                  <a:lnTo>
                    <a:pt x="1168501" y="842911"/>
                  </a:lnTo>
                  <a:lnTo>
                    <a:pt x="1168501" y="844397"/>
                  </a:lnTo>
                  <a:lnTo>
                    <a:pt x="1166964" y="845934"/>
                  </a:lnTo>
                  <a:close/>
                </a:path>
                <a:path w="1169035" h="846455">
                  <a:moveTo>
                    <a:pt x="6108" y="6095"/>
                  </a:moveTo>
                  <a:lnTo>
                    <a:pt x="3073" y="6095"/>
                  </a:lnTo>
                  <a:lnTo>
                    <a:pt x="6108" y="3073"/>
                  </a:lnTo>
                  <a:lnTo>
                    <a:pt x="6108" y="6095"/>
                  </a:lnTo>
                  <a:close/>
                </a:path>
                <a:path w="1169035" h="846455">
                  <a:moveTo>
                    <a:pt x="1162405" y="6095"/>
                  </a:moveTo>
                  <a:lnTo>
                    <a:pt x="6108" y="6095"/>
                  </a:lnTo>
                  <a:lnTo>
                    <a:pt x="6108" y="3073"/>
                  </a:lnTo>
                  <a:lnTo>
                    <a:pt x="1162405" y="3073"/>
                  </a:lnTo>
                  <a:lnTo>
                    <a:pt x="1162405" y="6095"/>
                  </a:lnTo>
                  <a:close/>
                </a:path>
                <a:path w="1169035" h="846455">
                  <a:moveTo>
                    <a:pt x="1162405" y="842911"/>
                  </a:moveTo>
                  <a:lnTo>
                    <a:pt x="1162405" y="3073"/>
                  </a:lnTo>
                  <a:lnTo>
                    <a:pt x="1165428" y="6095"/>
                  </a:lnTo>
                  <a:lnTo>
                    <a:pt x="1168501" y="6095"/>
                  </a:lnTo>
                  <a:lnTo>
                    <a:pt x="1168501" y="839838"/>
                  </a:lnTo>
                  <a:lnTo>
                    <a:pt x="1165428" y="839838"/>
                  </a:lnTo>
                  <a:lnTo>
                    <a:pt x="1162405" y="842911"/>
                  </a:lnTo>
                  <a:close/>
                </a:path>
                <a:path w="1169035" h="846455">
                  <a:moveTo>
                    <a:pt x="1168501" y="6095"/>
                  </a:moveTo>
                  <a:lnTo>
                    <a:pt x="1165428" y="6095"/>
                  </a:lnTo>
                  <a:lnTo>
                    <a:pt x="1162405" y="3073"/>
                  </a:lnTo>
                  <a:lnTo>
                    <a:pt x="1168501" y="3073"/>
                  </a:lnTo>
                  <a:lnTo>
                    <a:pt x="1168501" y="6095"/>
                  </a:lnTo>
                  <a:close/>
                </a:path>
                <a:path w="1169035" h="846455">
                  <a:moveTo>
                    <a:pt x="6108" y="842911"/>
                  </a:moveTo>
                  <a:lnTo>
                    <a:pt x="3073" y="839838"/>
                  </a:lnTo>
                  <a:lnTo>
                    <a:pt x="6108" y="839838"/>
                  </a:lnTo>
                  <a:lnTo>
                    <a:pt x="6108" y="842911"/>
                  </a:lnTo>
                  <a:close/>
                </a:path>
                <a:path w="1169035" h="846455">
                  <a:moveTo>
                    <a:pt x="1162405" y="842911"/>
                  </a:moveTo>
                  <a:lnTo>
                    <a:pt x="6108" y="842911"/>
                  </a:lnTo>
                  <a:lnTo>
                    <a:pt x="6108" y="839838"/>
                  </a:lnTo>
                  <a:lnTo>
                    <a:pt x="1162405" y="839838"/>
                  </a:lnTo>
                  <a:lnTo>
                    <a:pt x="1162405" y="842911"/>
                  </a:lnTo>
                  <a:close/>
                </a:path>
                <a:path w="1169035" h="846455">
                  <a:moveTo>
                    <a:pt x="1168501" y="842911"/>
                  </a:moveTo>
                  <a:lnTo>
                    <a:pt x="1162405" y="842911"/>
                  </a:lnTo>
                  <a:lnTo>
                    <a:pt x="1165428" y="839838"/>
                  </a:lnTo>
                  <a:lnTo>
                    <a:pt x="1168501" y="839838"/>
                  </a:lnTo>
                  <a:lnTo>
                    <a:pt x="1168501" y="842911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25800" y="1804289"/>
              <a:ext cx="1128560" cy="86112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4789" y="1798193"/>
              <a:ext cx="1145679" cy="8733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214789" y="1798193"/>
              <a:ext cx="1146175" cy="873760"/>
            </a:xfrm>
            <a:custGeom>
              <a:avLst/>
              <a:gdLst/>
              <a:ahLst/>
              <a:cxnLst/>
              <a:rect l="l" t="t" r="r" b="b"/>
              <a:pathLst>
                <a:path w="1146175" h="873760">
                  <a:moveTo>
                    <a:pt x="1144143" y="873315"/>
                  </a:moveTo>
                  <a:lnTo>
                    <a:pt x="1536" y="873315"/>
                  </a:lnTo>
                  <a:lnTo>
                    <a:pt x="0" y="871778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44143" y="0"/>
                  </a:lnTo>
                  <a:lnTo>
                    <a:pt x="1145679" y="1536"/>
                  </a:lnTo>
                  <a:lnTo>
                    <a:pt x="1145679" y="3022"/>
                  </a:lnTo>
                  <a:lnTo>
                    <a:pt x="6095" y="3022"/>
                  </a:lnTo>
                  <a:lnTo>
                    <a:pt x="3073" y="6095"/>
                  </a:lnTo>
                  <a:lnTo>
                    <a:pt x="6095" y="6095"/>
                  </a:lnTo>
                  <a:lnTo>
                    <a:pt x="6095" y="867219"/>
                  </a:lnTo>
                  <a:lnTo>
                    <a:pt x="3073" y="867219"/>
                  </a:lnTo>
                  <a:lnTo>
                    <a:pt x="6095" y="870242"/>
                  </a:lnTo>
                  <a:lnTo>
                    <a:pt x="1145679" y="870242"/>
                  </a:lnTo>
                  <a:lnTo>
                    <a:pt x="1145679" y="871778"/>
                  </a:lnTo>
                  <a:lnTo>
                    <a:pt x="1144143" y="873315"/>
                  </a:lnTo>
                  <a:close/>
                </a:path>
                <a:path w="1146175" h="873760">
                  <a:moveTo>
                    <a:pt x="6095" y="6095"/>
                  </a:moveTo>
                  <a:lnTo>
                    <a:pt x="3073" y="6095"/>
                  </a:lnTo>
                  <a:lnTo>
                    <a:pt x="6095" y="3022"/>
                  </a:lnTo>
                  <a:lnTo>
                    <a:pt x="6095" y="6095"/>
                  </a:lnTo>
                  <a:close/>
                </a:path>
                <a:path w="1146175" h="873760">
                  <a:moveTo>
                    <a:pt x="1139570" y="6095"/>
                  </a:moveTo>
                  <a:lnTo>
                    <a:pt x="6095" y="6095"/>
                  </a:lnTo>
                  <a:lnTo>
                    <a:pt x="6095" y="3022"/>
                  </a:lnTo>
                  <a:lnTo>
                    <a:pt x="1139570" y="3022"/>
                  </a:lnTo>
                  <a:lnTo>
                    <a:pt x="1139570" y="6095"/>
                  </a:lnTo>
                  <a:close/>
                </a:path>
                <a:path w="1146175" h="873760">
                  <a:moveTo>
                    <a:pt x="1139570" y="870242"/>
                  </a:moveTo>
                  <a:lnTo>
                    <a:pt x="1139570" y="3022"/>
                  </a:lnTo>
                  <a:lnTo>
                    <a:pt x="1142606" y="6095"/>
                  </a:lnTo>
                  <a:lnTo>
                    <a:pt x="1145679" y="6095"/>
                  </a:lnTo>
                  <a:lnTo>
                    <a:pt x="1145679" y="867219"/>
                  </a:lnTo>
                  <a:lnTo>
                    <a:pt x="1142606" y="867219"/>
                  </a:lnTo>
                  <a:lnTo>
                    <a:pt x="1139570" y="870242"/>
                  </a:lnTo>
                  <a:close/>
                </a:path>
                <a:path w="1146175" h="873760">
                  <a:moveTo>
                    <a:pt x="1145679" y="6095"/>
                  </a:moveTo>
                  <a:lnTo>
                    <a:pt x="1142606" y="6095"/>
                  </a:lnTo>
                  <a:lnTo>
                    <a:pt x="1139570" y="3022"/>
                  </a:lnTo>
                  <a:lnTo>
                    <a:pt x="1145679" y="3022"/>
                  </a:lnTo>
                  <a:lnTo>
                    <a:pt x="1145679" y="6095"/>
                  </a:lnTo>
                  <a:close/>
                </a:path>
                <a:path w="1146175" h="873760">
                  <a:moveTo>
                    <a:pt x="6095" y="870242"/>
                  </a:moveTo>
                  <a:lnTo>
                    <a:pt x="3073" y="867219"/>
                  </a:lnTo>
                  <a:lnTo>
                    <a:pt x="6095" y="867219"/>
                  </a:lnTo>
                  <a:lnTo>
                    <a:pt x="6095" y="870242"/>
                  </a:lnTo>
                  <a:close/>
                </a:path>
                <a:path w="1146175" h="873760">
                  <a:moveTo>
                    <a:pt x="1139570" y="870242"/>
                  </a:moveTo>
                  <a:lnTo>
                    <a:pt x="6095" y="870242"/>
                  </a:lnTo>
                  <a:lnTo>
                    <a:pt x="6095" y="867219"/>
                  </a:lnTo>
                  <a:lnTo>
                    <a:pt x="1139570" y="867219"/>
                  </a:lnTo>
                  <a:lnTo>
                    <a:pt x="1139570" y="870242"/>
                  </a:lnTo>
                  <a:close/>
                </a:path>
                <a:path w="1146175" h="873760">
                  <a:moveTo>
                    <a:pt x="1145679" y="870242"/>
                  </a:moveTo>
                  <a:lnTo>
                    <a:pt x="1139570" y="870242"/>
                  </a:lnTo>
                  <a:lnTo>
                    <a:pt x="1142606" y="867219"/>
                  </a:lnTo>
                  <a:lnTo>
                    <a:pt x="1145679" y="867219"/>
                  </a:lnTo>
                  <a:lnTo>
                    <a:pt x="1145679" y="870242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57700" y="1807324"/>
              <a:ext cx="1117600" cy="87937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48721" y="1801215"/>
              <a:ext cx="1133475" cy="89157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448721" y="1801215"/>
              <a:ext cx="1133475" cy="892175"/>
            </a:xfrm>
            <a:custGeom>
              <a:avLst/>
              <a:gdLst/>
              <a:ahLst/>
              <a:cxnLst/>
              <a:rect l="l" t="t" r="r" b="b"/>
              <a:pathLst>
                <a:path w="1133475" h="892175">
                  <a:moveTo>
                    <a:pt x="1131938" y="891578"/>
                  </a:moveTo>
                  <a:lnTo>
                    <a:pt x="1485" y="891578"/>
                  </a:lnTo>
                  <a:lnTo>
                    <a:pt x="0" y="890041"/>
                  </a:lnTo>
                  <a:lnTo>
                    <a:pt x="0" y="1536"/>
                  </a:lnTo>
                  <a:lnTo>
                    <a:pt x="1485" y="0"/>
                  </a:lnTo>
                  <a:lnTo>
                    <a:pt x="1131938" y="0"/>
                  </a:lnTo>
                  <a:lnTo>
                    <a:pt x="1133475" y="1536"/>
                  </a:lnTo>
                  <a:lnTo>
                    <a:pt x="1133475" y="3073"/>
                  </a:lnTo>
                  <a:lnTo>
                    <a:pt x="6057" y="3073"/>
                  </a:lnTo>
                  <a:lnTo>
                    <a:pt x="3022" y="6108"/>
                  </a:lnTo>
                  <a:lnTo>
                    <a:pt x="6057" y="6108"/>
                  </a:lnTo>
                  <a:lnTo>
                    <a:pt x="6057" y="885482"/>
                  </a:lnTo>
                  <a:lnTo>
                    <a:pt x="3022" y="885482"/>
                  </a:lnTo>
                  <a:lnTo>
                    <a:pt x="6057" y="888555"/>
                  </a:lnTo>
                  <a:lnTo>
                    <a:pt x="1133475" y="888555"/>
                  </a:lnTo>
                  <a:lnTo>
                    <a:pt x="1133475" y="890041"/>
                  </a:lnTo>
                  <a:lnTo>
                    <a:pt x="1131938" y="891578"/>
                  </a:lnTo>
                  <a:close/>
                </a:path>
                <a:path w="1133475" h="892175">
                  <a:moveTo>
                    <a:pt x="6057" y="6108"/>
                  </a:moveTo>
                  <a:lnTo>
                    <a:pt x="3022" y="6108"/>
                  </a:lnTo>
                  <a:lnTo>
                    <a:pt x="6057" y="3073"/>
                  </a:lnTo>
                  <a:lnTo>
                    <a:pt x="6057" y="6108"/>
                  </a:lnTo>
                  <a:close/>
                </a:path>
                <a:path w="1133475" h="892175">
                  <a:moveTo>
                    <a:pt x="1127366" y="6108"/>
                  </a:moveTo>
                  <a:lnTo>
                    <a:pt x="6057" y="6108"/>
                  </a:lnTo>
                  <a:lnTo>
                    <a:pt x="6057" y="3073"/>
                  </a:lnTo>
                  <a:lnTo>
                    <a:pt x="1127366" y="3073"/>
                  </a:lnTo>
                  <a:lnTo>
                    <a:pt x="1127366" y="6108"/>
                  </a:lnTo>
                  <a:close/>
                </a:path>
                <a:path w="1133475" h="892175">
                  <a:moveTo>
                    <a:pt x="1127366" y="888555"/>
                  </a:moveTo>
                  <a:lnTo>
                    <a:pt x="1127366" y="3073"/>
                  </a:lnTo>
                  <a:lnTo>
                    <a:pt x="1130401" y="6108"/>
                  </a:lnTo>
                  <a:lnTo>
                    <a:pt x="1133475" y="6108"/>
                  </a:lnTo>
                  <a:lnTo>
                    <a:pt x="1133475" y="885482"/>
                  </a:lnTo>
                  <a:lnTo>
                    <a:pt x="1130401" y="885482"/>
                  </a:lnTo>
                  <a:lnTo>
                    <a:pt x="1127366" y="888555"/>
                  </a:lnTo>
                  <a:close/>
                </a:path>
                <a:path w="1133475" h="892175">
                  <a:moveTo>
                    <a:pt x="1133475" y="6108"/>
                  </a:moveTo>
                  <a:lnTo>
                    <a:pt x="1130401" y="6108"/>
                  </a:lnTo>
                  <a:lnTo>
                    <a:pt x="1127366" y="3073"/>
                  </a:lnTo>
                  <a:lnTo>
                    <a:pt x="1133475" y="3073"/>
                  </a:lnTo>
                  <a:lnTo>
                    <a:pt x="1133475" y="6108"/>
                  </a:lnTo>
                  <a:close/>
                </a:path>
                <a:path w="1133475" h="892175">
                  <a:moveTo>
                    <a:pt x="6057" y="888555"/>
                  </a:moveTo>
                  <a:lnTo>
                    <a:pt x="3022" y="885482"/>
                  </a:lnTo>
                  <a:lnTo>
                    <a:pt x="6057" y="885482"/>
                  </a:lnTo>
                  <a:lnTo>
                    <a:pt x="6057" y="888555"/>
                  </a:lnTo>
                  <a:close/>
                </a:path>
                <a:path w="1133475" h="892175">
                  <a:moveTo>
                    <a:pt x="1127366" y="888555"/>
                  </a:moveTo>
                  <a:lnTo>
                    <a:pt x="6057" y="888555"/>
                  </a:lnTo>
                  <a:lnTo>
                    <a:pt x="6057" y="885482"/>
                  </a:lnTo>
                  <a:lnTo>
                    <a:pt x="1127366" y="885482"/>
                  </a:lnTo>
                  <a:lnTo>
                    <a:pt x="1127366" y="888555"/>
                  </a:lnTo>
                  <a:close/>
                </a:path>
                <a:path w="1133475" h="892175">
                  <a:moveTo>
                    <a:pt x="1133475" y="888555"/>
                  </a:moveTo>
                  <a:lnTo>
                    <a:pt x="1127366" y="888555"/>
                  </a:lnTo>
                  <a:lnTo>
                    <a:pt x="1130401" y="885482"/>
                  </a:lnTo>
                  <a:lnTo>
                    <a:pt x="1133475" y="885482"/>
                  </a:lnTo>
                  <a:lnTo>
                    <a:pt x="1133475" y="88855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06900" y="3789756"/>
              <a:ext cx="1164623" cy="91588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00003" y="3783660"/>
              <a:ext cx="1177632" cy="92809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400003" y="3783660"/>
              <a:ext cx="1177925" cy="928369"/>
            </a:xfrm>
            <a:custGeom>
              <a:avLst/>
              <a:gdLst/>
              <a:ahLst/>
              <a:cxnLst/>
              <a:rect l="l" t="t" r="r" b="b"/>
              <a:pathLst>
                <a:path w="1177925" h="928370">
                  <a:moveTo>
                    <a:pt x="1177632" y="928090"/>
                  </a:moveTo>
                  <a:lnTo>
                    <a:pt x="0" y="928090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76083" y="0"/>
                  </a:lnTo>
                  <a:lnTo>
                    <a:pt x="1177632" y="1536"/>
                  </a:lnTo>
                  <a:lnTo>
                    <a:pt x="1177632" y="3073"/>
                  </a:lnTo>
                  <a:lnTo>
                    <a:pt x="6108" y="3073"/>
                  </a:lnTo>
                  <a:lnTo>
                    <a:pt x="3073" y="6096"/>
                  </a:lnTo>
                  <a:lnTo>
                    <a:pt x="6108" y="6096"/>
                  </a:lnTo>
                  <a:lnTo>
                    <a:pt x="6108" y="921981"/>
                  </a:lnTo>
                  <a:lnTo>
                    <a:pt x="3073" y="921981"/>
                  </a:lnTo>
                  <a:lnTo>
                    <a:pt x="6108" y="925068"/>
                  </a:lnTo>
                  <a:lnTo>
                    <a:pt x="1177632" y="925068"/>
                  </a:lnTo>
                  <a:lnTo>
                    <a:pt x="1177632" y="928090"/>
                  </a:lnTo>
                  <a:close/>
                </a:path>
                <a:path w="1177925" h="928370">
                  <a:moveTo>
                    <a:pt x="6108" y="6096"/>
                  </a:moveTo>
                  <a:lnTo>
                    <a:pt x="3073" y="6096"/>
                  </a:lnTo>
                  <a:lnTo>
                    <a:pt x="6108" y="3073"/>
                  </a:lnTo>
                  <a:lnTo>
                    <a:pt x="6108" y="6096"/>
                  </a:lnTo>
                  <a:close/>
                </a:path>
                <a:path w="1177925" h="928370">
                  <a:moveTo>
                    <a:pt x="1171524" y="6096"/>
                  </a:moveTo>
                  <a:lnTo>
                    <a:pt x="6108" y="6096"/>
                  </a:lnTo>
                  <a:lnTo>
                    <a:pt x="6108" y="3073"/>
                  </a:lnTo>
                  <a:lnTo>
                    <a:pt x="1171524" y="3073"/>
                  </a:lnTo>
                  <a:lnTo>
                    <a:pt x="1171524" y="6096"/>
                  </a:lnTo>
                  <a:close/>
                </a:path>
                <a:path w="1177925" h="928370">
                  <a:moveTo>
                    <a:pt x="1171524" y="925068"/>
                  </a:moveTo>
                  <a:lnTo>
                    <a:pt x="1171524" y="3073"/>
                  </a:lnTo>
                  <a:lnTo>
                    <a:pt x="1174546" y="6096"/>
                  </a:lnTo>
                  <a:lnTo>
                    <a:pt x="1177632" y="6096"/>
                  </a:lnTo>
                  <a:lnTo>
                    <a:pt x="1177632" y="921981"/>
                  </a:lnTo>
                  <a:lnTo>
                    <a:pt x="1174546" y="921981"/>
                  </a:lnTo>
                  <a:lnTo>
                    <a:pt x="1171524" y="925068"/>
                  </a:lnTo>
                  <a:close/>
                </a:path>
                <a:path w="1177925" h="928370">
                  <a:moveTo>
                    <a:pt x="1177632" y="6096"/>
                  </a:moveTo>
                  <a:lnTo>
                    <a:pt x="1174546" y="6096"/>
                  </a:lnTo>
                  <a:lnTo>
                    <a:pt x="1171524" y="3073"/>
                  </a:lnTo>
                  <a:lnTo>
                    <a:pt x="1177632" y="3073"/>
                  </a:lnTo>
                  <a:lnTo>
                    <a:pt x="1177632" y="6096"/>
                  </a:lnTo>
                  <a:close/>
                </a:path>
                <a:path w="1177925" h="928370">
                  <a:moveTo>
                    <a:pt x="6108" y="925068"/>
                  </a:moveTo>
                  <a:lnTo>
                    <a:pt x="3073" y="921981"/>
                  </a:lnTo>
                  <a:lnTo>
                    <a:pt x="6108" y="921981"/>
                  </a:lnTo>
                  <a:lnTo>
                    <a:pt x="6108" y="925068"/>
                  </a:lnTo>
                  <a:close/>
                </a:path>
                <a:path w="1177925" h="928370">
                  <a:moveTo>
                    <a:pt x="1171524" y="925068"/>
                  </a:moveTo>
                  <a:lnTo>
                    <a:pt x="6108" y="925068"/>
                  </a:lnTo>
                  <a:lnTo>
                    <a:pt x="6108" y="921981"/>
                  </a:lnTo>
                  <a:lnTo>
                    <a:pt x="1171524" y="921981"/>
                  </a:lnTo>
                  <a:lnTo>
                    <a:pt x="1171524" y="925068"/>
                  </a:lnTo>
                  <a:close/>
                </a:path>
                <a:path w="1177925" h="928370">
                  <a:moveTo>
                    <a:pt x="1177632" y="925068"/>
                  </a:moveTo>
                  <a:lnTo>
                    <a:pt x="1171524" y="925068"/>
                  </a:lnTo>
                  <a:lnTo>
                    <a:pt x="1174546" y="921981"/>
                  </a:lnTo>
                  <a:lnTo>
                    <a:pt x="1177632" y="921981"/>
                  </a:lnTo>
                  <a:lnTo>
                    <a:pt x="1177632" y="92506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25800" y="3789756"/>
              <a:ext cx="1128560" cy="8965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14789" y="3783660"/>
              <a:ext cx="1145679" cy="9144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214789" y="3783660"/>
              <a:ext cx="1146175" cy="914400"/>
            </a:xfrm>
            <a:custGeom>
              <a:avLst/>
              <a:gdLst/>
              <a:ahLst/>
              <a:cxnLst/>
              <a:rect l="l" t="t" r="r" b="b"/>
              <a:pathLst>
                <a:path w="1146175" h="914400">
                  <a:moveTo>
                    <a:pt x="1144143" y="914400"/>
                  </a:moveTo>
                  <a:lnTo>
                    <a:pt x="1536" y="914400"/>
                  </a:lnTo>
                  <a:lnTo>
                    <a:pt x="0" y="912863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44143" y="0"/>
                  </a:lnTo>
                  <a:lnTo>
                    <a:pt x="1145679" y="1536"/>
                  </a:lnTo>
                  <a:lnTo>
                    <a:pt x="1145679" y="3073"/>
                  </a:lnTo>
                  <a:lnTo>
                    <a:pt x="6095" y="3073"/>
                  </a:lnTo>
                  <a:lnTo>
                    <a:pt x="3073" y="6096"/>
                  </a:lnTo>
                  <a:lnTo>
                    <a:pt x="6095" y="6096"/>
                  </a:lnTo>
                  <a:lnTo>
                    <a:pt x="6095" y="908291"/>
                  </a:lnTo>
                  <a:lnTo>
                    <a:pt x="3073" y="908291"/>
                  </a:lnTo>
                  <a:lnTo>
                    <a:pt x="6095" y="911377"/>
                  </a:lnTo>
                  <a:lnTo>
                    <a:pt x="1145679" y="911377"/>
                  </a:lnTo>
                  <a:lnTo>
                    <a:pt x="1145679" y="912863"/>
                  </a:lnTo>
                  <a:lnTo>
                    <a:pt x="1144143" y="914400"/>
                  </a:lnTo>
                  <a:close/>
                </a:path>
                <a:path w="1146175" h="914400">
                  <a:moveTo>
                    <a:pt x="6095" y="6096"/>
                  </a:moveTo>
                  <a:lnTo>
                    <a:pt x="3073" y="6096"/>
                  </a:lnTo>
                  <a:lnTo>
                    <a:pt x="6095" y="3073"/>
                  </a:lnTo>
                  <a:lnTo>
                    <a:pt x="6095" y="6096"/>
                  </a:lnTo>
                  <a:close/>
                </a:path>
                <a:path w="1146175" h="914400">
                  <a:moveTo>
                    <a:pt x="1139570" y="6096"/>
                  </a:moveTo>
                  <a:lnTo>
                    <a:pt x="6095" y="6096"/>
                  </a:lnTo>
                  <a:lnTo>
                    <a:pt x="6095" y="3073"/>
                  </a:lnTo>
                  <a:lnTo>
                    <a:pt x="1139570" y="3073"/>
                  </a:lnTo>
                  <a:lnTo>
                    <a:pt x="1139570" y="6096"/>
                  </a:lnTo>
                  <a:close/>
                </a:path>
                <a:path w="1146175" h="914400">
                  <a:moveTo>
                    <a:pt x="1139570" y="911377"/>
                  </a:moveTo>
                  <a:lnTo>
                    <a:pt x="1139570" y="3073"/>
                  </a:lnTo>
                  <a:lnTo>
                    <a:pt x="1142606" y="6096"/>
                  </a:lnTo>
                  <a:lnTo>
                    <a:pt x="1145679" y="6096"/>
                  </a:lnTo>
                  <a:lnTo>
                    <a:pt x="1145679" y="908291"/>
                  </a:lnTo>
                  <a:lnTo>
                    <a:pt x="1142606" y="908291"/>
                  </a:lnTo>
                  <a:lnTo>
                    <a:pt x="1139570" y="911377"/>
                  </a:lnTo>
                  <a:close/>
                </a:path>
                <a:path w="1146175" h="914400">
                  <a:moveTo>
                    <a:pt x="1145679" y="6096"/>
                  </a:moveTo>
                  <a:lnTo>
                    <a:pt x="1142606" y="6096"/>
                  </a:lnTo>
                  <a:lnTo>
                    <a:pt x="1139570" y="3073"/>
                  </a:lnTo>
                  <a:lnTo>
                    <a:pt x="1145679" y="3073"/>
                  </a:lnTo>
                  <a:lnTo>
                    <a:pt x="1145679" y="6096"/>
                  </a:lnTo>
                  <a:close/>
                </a:path>
                <a:path w="1146175" h="914400">
                  <a:moveTo>
                    <a:pt x="6095" y="911377"/>
                  </a:moveTo>
                  <a:lnTo>
                    <a:pt x="3073" y="908291"/>
                  </a:lnTo>
                  <a:lnTo>
                    <a:pt x="6095" y="908291"/>
                  </a:lnTo>
                  <a:lnTo>
                    <a:pt x="6095" y="911377"/>
                  </a:lnTo>
                  <a:close/>
                </a:path>
                <a:path w="1146175" h="914400">
                  <a:moveTo>
                    <a:pt x="1139570" y="911377"/>
                  </a:moveTo>
                  <a:lnTo>
                    <a:pt x="6095" y="911377"/>
                  </a:lnTo>
                  <a:lnTo>
                    <a:pt x="6095" y="908291"/>
                  </a:lnTo>
                  <a:lnTo>
                    <a:pt x="1139570" y="908291"/>
                  </a:lnTo>
                  <a:lnTo>
                    <a:pt x="1139570" y="911377"/>
                  </a:lnTo>
                  <a:close/>
                </a:path>
                <a:path w="1146175" h="914400">
                  <a:moveTo>
                    <a:pt x="1145679" y="911377"/>
                  </a:moveTo>
                  <a:lnTo>
                    <a:pt x="1139570" y="911377"/>
                  </a:lnTo>
                  <a:lnTo>
                    <a:pt x="1142606" y="908291"/>
                  </a:lnTo>
                  <a:lnTo>
                    <a:pt x="1145679" y="908291"/>
                  </a:lnTo>
                  <a:lnTo>
                    <a:pt x="1145679" y="911377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67375" y="1807324"/>
              <a:ext cx="1139825" cy="85808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61278" y="1801215"/>
              <a:ext cx="1156284" cy="87029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661278" y="1801215"/>
              <a:ext cx="1156335" cy="870585"/>
            </a:xfrm>
            <a:custGeom>
              <a:avLst/>
              <a:gdLst/>
              <a:ahLst/>
              <a:cxnLst/>
              <a:rect l="l" t="t" r="r" b="b"/>
              <a:pathLst>
                <a:path w="1156334" h="870585">
                  <a:moveTo>
                    <a:pt x="1154798" y="870292"/>
                  </a:moveTo>
                  <a:lnTo>
                    <a:pt x="1536" y="870292"/>
                  </a:lnTo>
                  <a:lnTo>
                    <a:pt x="0" y="868756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54798" y="0"/>
                  </a:lnTo>
                  <a:lnTo>
                    <a:pt x="1156284" y="1536"/>
                  </a:lnTo>
                  <a:lnTo>
                    <a:pt x="1156284" y="3073"/>
                  </a:lnTo>
                  <a:lnTo>
                    <a:pt x="6096" y="3073"/>
                  </a:lnTo>
                  <a:lnTo>
                    <a:pt x="3073" y="6108"/>
                  </a:lnTo>
                  <a:lnTo>
                    <a:pt x="6096" y="6108"/>
                  </a:lnTo>
                  <a:lnTo>
                    <a:pt x="6096" y="864196"/>
                  </a:lnTo>
                  <a:lnTo>
                    <a:pt x="3073" y="864196"/>
                  </a:lnTo>
                  <a:lnTo>
                    <a:pt x="6096" y="867219"/>
                  </a:lnTo>
                  <a:lnTo>
                    <a:pt x="1156284" y="867219"/>
                  </a:lnTo>
                  <a:lnTo>
                    <a:pt x="1156284" y="868756"/>
                  </a:lnTo>
                  <a:lnTo>
                    <a:pt x="1154798" y="870292"/>
                  </a:lnTo>
                  <a:close/>
                </a:path>
                <a:path w="1156334" h="870585">
                  <a:moveTo>
                    <a:pt x="6096" y="6108"/>
                  </a:moveTo>
                  <a:lnTo>
                    <a:pt x="3073" y="6108"/>
                  </a:lnTo>
                  <a:lnTo>
                    <a:pt x="6096" y="3073"/>
                  </a:lnTo>
                  <a:lnTo>
                    <a:pt x="6096" y="6108"/>
                  </a:lnTo>
                  <a:close/>
                </a:path>
                <a:path w="1156334" h="870585">
                  <a:moveTo>
                    <a:pt x="1150239" y="6108"/>
                  </a:moveTo>
                  <a:lnTo>
                    <a:pt x="6096" y="6108"/>
                  </a:lnTo>
                  <a:lnTo>
                    <a:pt x="6096" y="3073"/>
                  </a:lnTo>
                  <a:lnTo>
                    <a:pt x="1150239" y="3073"/>
                  </a:lnTo>
                  <a:lnTo>
                    <a:pt x="1150239" y="6108"/>
                  </a:lnTo>
                  <a:close/>
                </a:path>
                <a:path w="1156334" h="870585">
                  <a:moveTo>
                    <a:pt x="1150239" y="867219"/>
                  </a:moveTo>
                  <a:lnTo>
                    <a:pt x="1150239" y="3073"/>
                  </a:lnTo>
                  <a:lnTo>
                    <a:pt x="1153261" y="6108"/>
                  </a:lnTo>
                  <a:lnTo>
                    <a:pt x="1156284" y="6108"/>
                  </a:lnTo>
                  <a:lnTo>
                    <a:pt x="1156284" y="864196"/>
                  </a:lnTo>
                  <a:lnTo>
                    <a:pt x="1153261" y="864196"/>
                  </a:lnTo>
                  <a:lnTo>
                    <a:pt x="1150239" y="867219"/>
                  </a:lnTo>
                  <a:close/>
                </a:path>
                <a:path w="1156334" h="870585">
                  <a:moveTo>
                    <a:pt x="1156284" y="6108"/>
                  </a:moveTo>
                  <a:lnTo>
                    <a:pt x="1153261" y="6108"/>
                  </a:lnTo>
                  <a:lnTo>
                    <a:pt x="1150239" y="3073"/>
                  </a:lnTo>
                  <a:lnTo>
                    <a:pt x="1156284" y="3073"/>
                  </a:lnTo>
                  <a:lnTo>
                    <a:pt x="1156284" y="6108"/>
                  </a:lnTo>
                  <a:close/>
                </a:path>
                <a:path w="1156334" h="870585">
                  <a:moveTo>
                    <a:pt x="6096" y="867219"/>
                  </a:moveTo>
                  <a:lnTo>
                    <a:pt x="3073" y="864196"/>
                  </a:lnTo>
                  <a:lnTo>
                    <a:pt x="6096" y="864196"/>
                  </a:lnTo>
                  <a:lnTo>
                    <a:pt x="6096" y="867219"/>
                  </a:lnTo>
                  <a:close/>
                </a:path>
                <a:path w="1156334" h="870585">
                  <a:moveTo>
                    <a:pt x="1150239" y="867219"/>
                  </a:moveTo>
                  <a:lnTo>
                    <a:pt x="6096" y="867219"/>
                  </a:lnTo>
                  <a:lnTo>
                    <a:pt x="6096" y="864196"/>
                  </a:lnTo>
                  <a:lnTo>
                    <a:pt x="1150239" y="864196"/>
                  </a:lnTo>
                  <a:lnTo>
                    <a:pt x="1150239" y="867219"/>
                  </a:lnTo>
                  <a:close/>
                </a:path>
                <a:path w="1156334" h="870585">
                  <a:moveTo>
                    <a:pt x="1156284" y="867219"/>
                  </a:moveTo>
                  <a:lnTo>
                    <a:pt x="1150239" y="867219"/>
                  </a:lnTo>
                  <a:lnTo>
                    <a:pt x="1153261" y="864196"/>
                  </a:lnTo>
                  <a:lnTo>
                    <a:pt x="1156284" y="864196"/>
                  </a:lnTo>
                  <a:lnTo>
                    <a:pt x="1156284" y="867219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67375" y="2781300"/>
              <a:ext cx="1159319" cy="9144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61278" y="2774950"/>
              <a:ext cx="1171524" cy="92962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661278" y="2774950"/>
              <a:ext cx="1171575" cy="929640"/>
            </a:xfrm>
            <a:custGeom>
              <a:avLst/>
              <a:gdLst/>
              <a:ahLst/>
              <a:cxnLst/>
              <a:rect l="l" t="t" r="r" b="b"/>
              <a:pathLst>
                <a:path w="1171575" h="929639">
                  <a:moveTo>
                    <a:pt x="1169987" y="929627"/>
                  </a:moveTo>
                  <a:lnTo>
                    <a:pt x="1536" y="929627"/>
                  </a:lnTo>
                  <a:lnTo>
                    <a:pt x="0" y="928090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69987" y="0"/>
                  </a:lnTo>
                  <a:lnTo>
                    <a:pt x="1171524" y="1536"/>
                  </a:lnTo>
                  <a:lnTo>
                    <a:pt x="1171524" y="3022"/>
                  </a:lnTo>
                  <a:lnTo>
                    <a:pt x="6096" y="3022"/>
                  </a:lnTo>
                  <a:lnTo>
                    <a:pt x="3073" y="6095"/>
                  </a:lnTo>
                  <a:lnTo>
                    <a:pt x="6096" y="6095"/>
                  </a:lnTo>
                  <a:lnTo>
                    <a:pt x="6096" y="923531"/>
                  </a:lnTo>
                  <a:lnTo>
                    <a:pt x="3073" y="923531"/>
                  </a:lnTo>
                  <a:lnTo>
                    <a:pt x="6096" y="926553"/>
                  </a:lnTo>
                  <a:lnTo>
                    <a:pt x="1171524" y="926553"/>
                  </a:lnTo>
                  <a:lnTo>
                    <a:pt x="1171524" y="928090"/>
                  </a:lnTo>
                  <a:lnTo>
                    <a:pt x="1169987" y="929627"/>
                  </a:lnTo>
                  <a:close/>
                </a:path>
                <a:path w="1171575" h="929639">
                  <a:moveTo>
                    <a:pt x="6096" y="6095"/>
                  </a:moveTo>
                  <a:lnTo>
                    <a:pt x="3073" y="6095"/>
                  </a:lnTo>
                  <a:lnTo>
                    <a:pt x="6096" y="3022"/>
                  </a:lnTo>
                  <a:lnTo>
                    <a:pt x="6096" y="6095"/>
                  </a:lnTo>
                  <a:close/>
                </a:path>
                <a:path w="1171575" h="929639">
                  <a:moveTo>
                    <a:pt x="1165415" y="6095"/>
                  </a:moveTo>
                  <a:lnTo>
                    <a:pt x="6096" y="6095"/>
                  </a:lnTo>
                  <a:lnTo>
                    <a:pt x="6096" y="3022"/>
                  </a:lnTo>
                  <a:lnTo>
                    <a:pt x="1165415" y="3022"/>
                  </a:lnTo>
                  <a:lnTo>
                    <a:pt x="1165415" y="6095"/>
                  </a:lnTo>
                  <a:close/>
                </a:path>
                <a:path w="1171575" h="929639">
                  <a:moveTo>
                    <a:pt x="1165415" y="926553"/>
                  </a:moveTo>
                  <a:lnTo>
                    <a:pt x="1165415" y="3022"/>
                  </a:lnTo>
                  <a:lnTo>
                    <a:pt x="1168488" y="6095"/>
                  </a:lnTo>
                  <a:lnTo>
                    <a:pt x="1171524" y="6095"/>
                  </a:lnTo>
                  <a:lnTo>
                    <a:pt x="1171524" y="923531"/>
                  </a:lnTo>
                  <a:lnTo>
                    <a:pt x="1168488" y="923531"/>
                  </a:lnTo>
                  <a:lnTo>
                    <a:pt x="1165415" y="926553"/>
                  </a:lnTo>
                  <a:close/>
                </a:path>
                <a:path w="1171575" h="929639">
                  <a:moveTo>
                    <a:pt x="1171524" y="6095"/>
                  </a:moveTo>
                  <a:lnTo>
                    <a:pt x="1168488" y="6095"/>
                  </a:lnTo>
                  <a:lnTo>
                    <a:pt x="1165415" y="3022"/>
                  </a:lnTo>
                  <a:lnTo>
                    <a:pt x="1171524" y="3022"/>
                  </a:lnTo>
                  <a:lnTo>
                    <a:pt x="1171524" y="6095"/>
                  </a:lnTo>
                  <a:close/>
                </a:path>
                <a:path w="1171575" h="929639">
                  <a:moveTo>
                    <a:pt x="6096" y="926553"/>
                  </a:moveTo>
                  <a:lnTo>
                    <a:pt x="3073" y="923531"/>
                  </a:lnTo>
                  <a:lnTo>
                    <a:pt x="6096" y="923531"/>
                  </a:lnTo>
                  <a:lnTo>
                    <a:pt x="6096" y="926553"/>
                  </a:lnTo>
                  <a:close/>
                </a:path>
                <a:path w="1171575" h="929639">
                  <a:moveTo>
                    <a:pt x="1165415" y="926553"/>
                  </a:moveTo>
                  <a:lnTo>
                    <a:pt x="6096" y="926553"/>
                  </a:lnTo>
                  <a:lnTo>
                    <a:pt x="6096" y="923531"/>
                  </a:lnTo>
                  <a:lnTo>
                    <a:pt x="1165415" y="923531"/>
                  </a:lnTo>
                  <a:lnTo>
                    <a:pt x="1165415" y="926553"/>
                  </a:lnTo>
                  <a:close/>
                </a:path>
                <a:path w="1171575" h="929639">
                  <a:moveTo>
                    <a:pt x="1171524" y="926553"/>
                  </a:moveTo>
                  <a:lnTo>
                    <a:pt x="1165415" y="926553"/>
                  </a:lnTo>
                  <a:lnTo>
                    <a:pt x="1168488" y="923531"/>
                  </a:lnTo>
                  <a:lnTo>
                    <a:pt x="1171524" y="923531"/>
                  </a:lnTo>
                  <a:lnTo>
                    <a:pt x="1171524" y="92655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6610" y="3789756"/>
              <a:ext cx="1124335" cy="89654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0501" y="3783660"/>
              <a:ext cx="1136561" cy="91440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10501" y="3783660"/>
              <a:ext cx="1136650" cy="914400"/>
            </a:xfrm>
            <a:custGeom>
              <a:avLst/>
              <a:gdLst/>
              <a:ahLst/>
              <a:cxnLst/>
              <a:rect l="l" t="t" r="r" b="b"/>
              <a:pathLst>
                <a:path w="1136650" h="914400">
                  <a:moveTo>
                    <a:pt x="1135011" y="914400"/>
                  </a:moveTo>
                  <a:lnTo>
                    <a:pt x="1536" y="914400"/>
                  </a:lnTo>
                  <a:lnTo>
                    <a:pt x="0" y="912863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35011" y="0"/>
                  </a:lnTo>
                  <a:lnTo>
                    <a:pt x="1136561" y="1536"/>
                  </a:lnTo>
                  <a:lnTo>
                    <a:pt x="1136561" y="3073"/>
                  </a:lnTo>
                  <a:lnTo>
                    <a:pt x="6108" y="3073"/>
                  </a:lnTo>
                  <a:lnTo>
                    <a:pt x="3086" y="6096"/>
                  </a:lnTo>
                  <a:lnTo>
                    <a:pt x="6108" y="6096"/>
                  </a:lnTo>
                  <a:lnTo>
                    <a:pt x="6108" y="908291"/>
                  </a:lnTo>
                  <a:lnTo>
                    <a:pt x="3086" y="908291"/>
                  </a:lnTo>
                  <a:lnTo>
                    <a:pt x="6108" y="911377"/>
                  </a:lnTo>
                  <a:lnTo>
                    <a:pt x="1136561" y="911377"/>
                  </a:lnTo>
                  <a:lnTo>
                    <a:pt x="1136561" y="912863"/>
                  </a:lnTo>
                  <a:lnTo>
                    <a:pt x="1135011" y="914400"/>
                  </a:lnTo>
                  <a:close/>
                </a:path>
                <a:path w="1136650" h="914400">
                  <a:moveTo>
                    <a:pt x="6108" y="6096"/>
                  </a:moveTo>
                  <a:lnTo>
                    <a:pt x="3086" y="6096"/>
                  </a:lnTo>
                  <a:lnTo>
                    <a:pt x="6108" y="3073"/>
                  </a:lnTo>
                  <a:lnTo>
                    <a:pt x="6108" y="6096"/>
                  </a:lnTo>
                  <a:close/>
                </a:path>
                <a:path w="1136650" h="914400">
                  <a:moveTo>
                    <a:pt x="1130452" y="6096"/>
                  </a:moveTo>
                  <a:lnTo>
                    <a:pt x="6108" y="6096"/>
                  </a:lnTo>
                  <a:lnTo>
                    <a:pt x="6108" y="3073"/>
                  </a:lnTo>
                  <a:lnTo>
                    <a:pt x="1130452" y="3073"/>
                  </a:lnTo>
                  <a:lnTo>
                    <a:pt x="1130452" y="6096"/>
                  </a:lnTo>
                  <a:close/>
                </a:path>
                <a:path w="1136650" h="914400">
                  <a:moveTo>
                    <a:pt x="1130452" y="911377"/>
                  </a:moveTo>
                  <a:lnTo>
                    <a:pt x="1130452" y="3073"/>
                  </a:lnTo>
                  <a:lnTo>
                    <a:pt x="1133475" y="6096"/>
                  </a:lnTo>
                  <a:lnTo>
                    <a:pt x="1136561" y="6096"/>
                  </a:lnTo>
                  <a:lnTo>
                    <a:pt x="1136561" y="908291"/>
                  </a:lnTo>
                  <a:lnTo>
                    <a:pt x="1133475" y="908291"/>
                  </a:lnTo>
                  <a:lnTo>
                    <a:pt x="1130452" y="911377"/>
                  </a:lnTo>
                  <a:close/>
                </a:path>
                <a:path w="1136650" h="914400">
                  <a:moveTo>
                    <a:pt x="1136561" y="6096"/>
                  </a:moveTo>
                  <a:lnTo>
                    <a:pt x="1133475" y="6096"/>
                  </a:lnTo>
                  <a:lnTo>
                    <a:pt x="1130452" y="3073"/>
                  </a:lnTo>
                  <a:lnTo>
                    <a:pt x="1136561" y="3073"/>
                  </a:lnTo>
                  <a:lnTo>
                    <a:pt x="1136561" y="6096"/>
                  </a:lnTo>
                  <a:close/>
                </a:path>
                <a:path w="1136650" h="914400">
                  <a:moveTo>
                    <a:pt x="6108" y="911377"/>
                  </a:moveTo>
                  <a:lnTo>
                    <a:pt x="3086" y="908291"/>
                  </a:lnTo>
                  <a:lnTo>
                    <a:pt x="6108" y="908291"/>
                  </a:lnTo>
                  <a:lnTo>
                    <a:pt x="6108" y="911377"/>
                  </a:lnTo>
                  <a:close/>
                </a:path>
                <a:path w="1136650" h="914400">
                  <a:moveTo>
                    <a:pt x="1130452" y="911377"/>
                  </a:moveTo>
                  <a:lnTo>
                    <a:pt x="6108" y="911377"/>
                  </a:lnTo>
                  <a:lnTo>
                    <a:pt x="6108" y="908291"/>
                  </a:lnTo>
                  <a:lnTo>
                    <a:pt x="1130452" y="908291"/>
                  </a:lnTo>
                  <a:lnTo>
                    <a:pt x="1130452" y="911377"/>
                  </a:lnTo>
                  <a:close/>
                </a:path>
                <a:path w="1136650" h="914400">
                  <a:moveTo>
                    <a:pt x="1136561" y="911377"/>
                  </a:moveTo>
                  <a:lnTo>
                    <a:pt x="1130452" y="911377"/>
                  </a:lnTo>
                  <a:lnTo>
                    <a:pt x="1133475" y="908291"/>
                  </a:lnTo>
                  <a:lnTo>
                    <a:pt x="1136561" y="908291"/>
                  </a:lnTo>
                  <a:lnTo>
                    <a:pt x="1136561" y="911377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59622" y="2770390"/>
              <a:ext cx="1151877" cy="92530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53513" y="2764282"/>
              <a:ext cx="1168501" cy="94178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953513" y="2764282"/>
              <a:ext cx="1169035" cy="942340"/>
            </a:xfrm>
            <a:custGeom>
              <a:avLst/>
              <a:gdLst/>
              <a:ahLst/>
              <a:cxnLst/>
              <a:rect l="l" t="t" r="r" b="b"/>
              <a:pathLst>
                <a:path w="1169035" h="942339">
                  <a:moveTo>
                    <a:pt x="1166964" y="941781"/>
                  </a:moveTo>
                  <a:lnTo>
                    <a:pt x="1536" y="941781"/>
                  </a:lnTo>
                  <a:lnTo>
                    <a:pt x="0" y="940295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66964" y="0"/>
                  </a:lnTo>
                  <a:lnTo>
                    <a:pt x="1168501" y="1536"/>
                  </a:lnTo>
                  <a:lnTo>
                    <a:pt x="1168501" y="3073"/>
                  </a:lnTo>
                  <a:lnTo>
                    <a:pt x="6108" y="3073"/>
                  </a:lnTo>
                  <a:lnTo>
                    <a:pt x="3073" y="6108"/>
                  </a:lnTo>
                  <a:lnTo>
                    <a:pt x="6108" y="6108"/>
                  </a:lnTo>
                  <a:lnTo>
                    <a:pt x="6108" y="935736"/>
                  </a:lnTo>
                  <a:lnTo>
                    <a:pt x="3073" y="935736"/>
                  </a:lnTo>
                  <a:lnTo>
                    <a:pt x="6108" y="938758"/>
                  </a:lnTo>
                  <a:lnTo>
                    <a:pt x="1168501" y="938758"/>
                  </a:lnTo>
                  <a:lnTo>
                    <a:pt x="1168501" y="940295"/>
                  </a:lnTo>
                  <a:lnTo>
                    <a:pt x="1166964" y="941781"/>
                  </a:lnTo>
                  <a:close/>
                </a:path>
                <a:path w="1169035" h="942339">
                  <a:moveTo>
                    <a:pt x="6108" y="6108"/>
                  </a:moveTo>
                  <a:lnTo>
                    <a:pt x="3073" y="6108"/>
                  </a:lnTo>
                  <a:lnTo>
                    <a:pt x="6108" y="3073"/>
                  </a:lnTo>
                  <a:lnTo>
                    <a:pt x="6108" y="6108"/>
                  </a:lnTo>
                  <a:close/>
                </a:path>
                <a:path w="1169035" h="942339">
                  <a:moveTo>
                    <a:pt x="1162405" y="6108"/>
                  </a:moveTo>
                  <a:lnTo>
                    <a:pt x="6108" y="6108"/>
                  </a:lnTo>
                  <a:lnTo>
                    <a:pt x="6108" y="3073"/>
                  </a:lnTo>
                  <a:lnTo>
                    <a:pt x="1162405" y="3073"/>
                  </a:lnTo>
                  <a:lnTo>
                    <a:pt x="1162405" y="6108"/>
                  </a:lnTo>
                  <a:close/>
                </a:path>
                <a:path w="1169035" h="942339">
                  <a:moveTo>
                    <a:pt x="1162405" y="938758"/>
                  </a:moveTo>
                  <a:lnTo>
                    <a:pt x="1162405" y="3073"/>
                  </a:lnTo>
                  <a:lnTo>
                    <a:pt x="1165428" y="6108"/>
                  </a:lnTo>
                  <a:lnTo>
                    <a:pt x="1168501" y="6108"/>
                  </a:lnTo>
                  <a:lnTo>
                    <a:pt x="1168501" y="935736"/>
                  </a:lnTo>
                  <a:lnTo>
                    <a:pt x="1165428" y="935736"/>
                  </a:lnTo>
                  <a:lnTo>
                    <a:pt x="1162405" y="938758"/>
                  </a:lnTo>
                  <a:close/>
                </a:path>
                <a:path w="1169035" h="942339">
                  <a:moveTo>
                    <a:pt x="1168501" y="6108"/>
                  </a:moveTo>
                  <a:lnTo>
                    <a:pt x="1165428" y="6108"/>
                  </a:lnTo>
                  <a:lnTo>
                    <a:pt x="1162405" y="3073"/>
                  </a:lnTo>
                  <a:lnTo>
                    <a:pt x="1168501" y="3073"/>
                  </a:lnTo>
                  <a:lnTo>
                    <a:pt x="1168501" y="6108"/>
                  </a:lnTo>
                  <a:close/>
                </a:path>
                <a:path w="1169035" h="942339">
                  <a:moveTo>
                    <a:pt x="6108" y="938758"/>
                  </a:moveTo>
                  <a:lnTo>
                    <a:pt x="3073" y="935736"/>
                  </a:lnTo>
                  <a:lnTo>
                    <a:pt x="6108" y="935736"/>
                  </a:lnTo>
                  <a:lnTo>
                    <a:pt x="6108" y="938758"/>
                  </a:lnTo>
                  <a:close/>
                </a:path>
                <a:path w="1169035" h="942339">
                  <a:moveTo>
                    <a:pt x="1162405" y="938758"/>
                  </a:moveTo>
                  <a:lnTo>
                    <a:pt x="6108" y="938758"/>
                  </a:lnTo>
                  <a:lnTo>
                    <a:pt x="6108" y="935736"/>
                  </a:lnTo>
                  <a:lnTo>
                    <a:pt x="1162405" y="935736"/>
                  </a:lnTo>
                  <a:lnTo>
                    <a:pt x="1162405" y="938758"/>
                  </a:lnTo>
                  <a:close/>
                </a:path>
                <a:path w="1169035" h="942339">
                  <a:moveTo>
                    <a:pt x="1168501" y="938758"/>
                  </a:moveTo>
                  <a:lnTo>
                    <a:pt x="1162405" y="938758"/>
                  </a:lnTo>
                  <a:lnTo>
                    <a:pt x="1165428" y="935736"/>
                  </a:lnTo>
                  <a:lnTo>
                    <a:pt x="1168501" y="935736"/>
                  </a:lnTo>
                  <a:lnTo>
                    <a:pt x="1168501" y="93875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13587" y="2782561"/>
              <a:ext cx="1127358" cy="91313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7478" y="2776486"/>
              <a:ext cx="1139583" cy="92957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07478" y="2776486"/>
              <a:ext cx="1139825" cy="929640"/>
            </a:xfrm>
            <a:custGeom>
              <a:avLst/>
              <a:gdLst/>
              <a:ahLst/>
              <a:cxnLst/>
              <a:rect l="l" t="t" r="r" b="b"/>
              <a:pathLst>
                <a:path w="1139825" h="929639">
                  <a:moveTo>
                    <a:pt x="1138034" y="929576"/>
                  </a:moveTo>
                  <a:lnTo>
                    <a:pt x="1536" y="929576"/>
                  </a:lnTo>
                  <a:lnTo>
                    <a:pt x="0" y="928090"/>
                  </a:lnTo>
                  <a:lnTo>
                    <a:pt x="0" y="1485"/>
                  </a:lnTo>
                  <a:lnTo>
                    <a:pt x="1536" y="0"/>
                  </a:lnTo>
                  <a:lnTo>
                    <a:pt x="1138034" y="0"/>
                  </a:lnTo>
                  <a:lnTo>
                    <a:pt x="1139583" y="1485"/>
                  </a:lnTo>
                  <a:lnTo>
                    <a:pt x="1139583" y="3022"/>
                  </a:lnTo>
                  <a:lnTo>
                    <a:pt x="6108" y="3022"/>
                  </a:lnTo>
                  <a:lnTo>
                    <a:pt x="3022" y="6057"/>
                  </a:lnTo>
                  <a:lnTo>
                    <a:pt x="6108" y="6057"/>
                  </a:lnTo>
                  <a:lnTo>
                    <a:pt x="6108" y="923531"/>
                  </a:lnTo>
                  <a:lnTo>
                    <a:pt x="3022" y="923531"/>
                  </a:lnTo>
                  <a:lnTo>
                    <a:pt x="6108" y="926553"/>
                  </a:lnTo>
                  <a:lnTo>
                    <a:pt x="1139583" y="926553"/>
                  </a:lnTo>
                  <a:lnTo>
                    <a:pt x="1139583" y="928090"/>
                  </a:lnTo>
                  <a:lnTo>
                    <a:pt x="1138034" y="929576"/>
                  </a:lnTo>
                  <a:close/>
                </a:path>
                <a:path w="1139825" h="929639">
                  <a:moveTo>
                    <a:pt x="6108" y="6057"/>
                  </a:moveTo>
                  <a:lnTo>
                    <a:pt x="3022" y="6057"/>
                  </a:lnTo>
                  <a:lnTo>
                    <a:pt x="6108" y="3022"/>
                  </a:lnTo>
                  <a:lnTo>
                    <a:pt x="6108" y="6057"/>
                  </a:lnTo>
                  <a:close/>
                </a:path>
                <a:path w="1139825" h="929639">
                  <a:moveTo>
                    <a:pt x="1133475" y="6057"/>
                  </a:moveTo>
                  <a:lnTo>
                    <a:pt x="6108" y="6057"/>
                  </a:lnTo>
                  <a:lnTo>
                    <a:pt x="6108" y="3022"/>
                  </a:lnTo>
                  <a:lnTo>
                    <a:pt x="1133475" y="3022"/>
                  </a:lnTo>
                  <a:lnTo>
                    <a:pt x="1133475" y="6057"/>
                  </a:lnTo>
                  <a:close/>
                </a:path>
                <a:path w="1139825" h="929639">
                  <a:moveTo>
                    <a:pt x="1133475" y="926553"/>
                  </a:moveTo>
                  <a:lnTo>
                    <a:pt x="1133475" y="3022"/>
                  </a:lnTo>
                  <a:lnTo>
                    <a:pt x="1136497" y="6057"/>
                  </a:lnTo>
                  <a:lnTo>
                    <a:pt x="1139583" y="6057"/>
                  </a:lnTo>
                  <a:lnTo>
                    <a:pt x="1139583" y="923531"/>
                  </a:lnTo>
                  <a:lnTo>
                    <a:pt x="1136497" y="923531"/>
                  </a:lnTo>
                  <a:lnTo>
                    <a:pt x="1133475" y="926553"/>
                  </a:lnTo>
                  <a:close/>
                </a:path>
                <a:path w="1139825" h="929639">
                  <a:moveTo>
                    <a:pt x="1139583" y="6057"/>
                  </a:moveTo>
                  <a:lnTo>
                    <a:pt x="1136497" y="6057"/>
                  </a:lnTo>
                  <a:lnTo>
                    <a:pt x="1133475" y="3022"/>
                  </a:lnTo>
                  <a:lnTo>
                    <a:pt x="1139583" y="3022"/>
                  </a:lnTo>
                  <a:lnTo>
                    <a:pt x="1139583" y="6057"/>
                  </a:lnTo>
                  <a:close/>
                </a:path>
                <a:path w="1139825" h="929639">
                  <a:moveTo>
                    <a:pt x="6108" y="926553"/>
                  </a:moveTo>
                  <a:lnTo>
                    <a:pt x="3022" y="923531"/>
                  </a:lnTo>
                  <a:lnTo>
                    <a:pt x="6108" y="923531"/>
                  </a:lnTo>
                  <a:lnTo>
                    <a:pt x="6108" y="926553"/>
                  </a:lnTo>
                  <a:close/>
                </a:path>
                <a:path w="1139825" h="929639">
                  <a:moveTo>
                    <a:pt x="1133475" y="926553"/>
                  </a:moveTo>
                  <a:lnTo>
                    <a:pt x="6108" y="926553"/>
                  </a:lnTo>
                  <a:lnTo>
                    <a:pt x="6108" y="923531"/>
                  </a:lnTo>
                  <a:lnTo>
                    <a:pt x="1133475" y="923531"/>
                  </a:lnTo>
                  <a:lnTo>
                    <a:pt x="1133475" y="926553"/>
                  </a:lnTo>
                  <a:close/>
                </a:path>
                <a:path w="1139825" h="929639">
                  <a:moveTo>
                    <a:pt x="1139583" y="926553"/>
                  </a:moveTo>
                  <a:lnTo>
                    <a:pt x="1133475" y="926553"/>
                  </a:lnTo>
                  <a:lnTo>
                    <a:pt x="1136497" y="923531"/>
                  </a:lnTo>
                  <a:lnTo>
                    <a:pt x="1139583" y="923531"/>
                  </a:lnTo>
                  <a:lnTo>
                    <a:pt x="1139583" y="92655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16330" y="2781300"/>
              <a:ext cx="1138029" cy="9144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10217" y="2774950"/>
              <a:ext cx="1150251" cy="93111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210217" y="2774950"/>
              <a:ext cx="1150620" cy="931544"/>
            </a:xfrm>
            <a:custGeom>
              <a:avLst/>
              <a:gdLst/>
              <a:ahLst/>
              <a:cxnLst/>
              <a:rect l="l" t="t" r="r" b="b"/>
              <a:pathLst>
                <a:path w="1150620" h="931545">
                  <a:moveTo>
                    <a:pt x="1148715" y="931113"/>
                  </a:moveTo>
                  <a:lnTo>
                    <a:pt x="1549" y="931113"/>
                  </a:lnTo>
                  <a:lnTo>
                    <a:pt x="0" y="929627"/>
                  </a:lnTo>
                  <a:lnTo>
                    <a:pt x="0" y="1536"/>
                  </a:lnTo>
                  <a:lnTo>
                    <a:pt x="1549" y="0"/>
                  </a:lnTo>
                  <a:lnTo>
                    <a:pt x="1148715" y="0"/>
                  </a:lnTo>
                  <a:lnTo>
                    <a:pt x="1150251" y="1536"/>
                  </a:lnTo>
                  <a:lnTo>
                    <a:pt x="1150251" y="3022"/>
                  </a:lnTo>
                  <a:lnTo>
                    <a:pt x="6108" y="3022"/>
                  </a:lnTo>
                  <a:lnTo>
                    <a:pt x="3086" y="6095"/>
                  </a:lnTo>
                  <a:lnTo>
                    <a:pt x="6108" y="6095"/>
                  </a:lnTo>
                  <a:lnTo>
                    <a:pt x="6108" y="925067"/>
                  </a:lnTo>
                  <a:lnTo>
                    <a:pt x="3086" y="925067"/>
                  </a:lnTo>
                  <a:lnTo>
                    <a:pt x="6108" y="928090"/>
                  </a:lnTo>
                  <a:lnTo>
                    <a:pt x="1150251" y="928090"/>
                  </a:lnTo>
                  <a:lnTo>
                    <a:pt x="1150251" y="929627"/>
                  </a:lnTo>
                  <a:lnTo>
                    <a:pt x="1148715" y="931113"/>
                  </a:lnTo>
                  <a:close/>
                </a:path>
                <a:path w="1150620" h="931545">
                  <a:moveTo>
                    <a:pt x="6108" y="6095"/>
                  </a:moveTo>
                  <a:lnTo>
                    <a:pt x="3086" y="6095"/>
                  </a:lnTo>
                  <a:lnTo>
                    <a:pt x="6108" y="3022"/>
                  </a:lnTo>
                  <a:lnTo>
                    <a:pt x="6108" y="6095"/>
                  </a:lnTo>
                  <a:close/>
                </a:path>
                <a:path w="1150620" h="931545">
                  <a:moveTo>
                    <a:pt x="1144143" y="6095"/>
                  </a:moveTo>
                  <a:lnTo>
                    <a:pt x="6108" y="6095"/>
                  </a:lnTo>
                  <a:lnTo>
                    <a:pt x="6108" y="3022"/>
                  </a:lnTo>
                  <a:lnTo>
                    <a:pt x="1144143" y="3022"/>
                  </a:lnTo>
                  <a:lnTo>
                    <a:pt x="1144143" y="6095"/>
                  </a:lnTo>
                  <a:close/>
                </a:path>
                <a:path w="1150620" h="931545">
                  <a:moveTo>
                    <a:pt x="1144143" y="928090"/>
                  </a:moveTo>
                  <a:lnTo>
                    <a:pt x="1144143" y="3022"/>
                  </a:lnTo>
                  <a:lnTo>
                    <a:pt x="1147178" y="6095"/>
                  </a:lnTo>
                  <a:lnTo>
                    <a:pt x="1150251" y="6095"/>
                  </a:lnTo>
                  <a:lnTo>
                    <a:pt x="1150251" y="925067"/>
                  </a:lnTo>
                  <a:lnTo>
                    <a:pt x="1147178" y="925067"/>
                  </a:lnTo>
                  <a:lnTo>
                    <a:pt x="1144143" y="928090"/>
                  </a:lnTo>
                  <a:close/>
                </a:path>
                <a:path w="1150620" h="931545">
                  <a:moveTo>
                    <a:pt x="1150251" y="6095"/>
                  </a:moveTo>
                  <a:lnTo>
                    <a:pt x="1147178" y="6095"/>
                  </a:lnTo>
                  <a:lnTo>
                    <a:pt x="1144143" y="3022"/>
                  </a:lnTo>
                  <a:lnTo>
                    <a:pt x="1150251" y="3022"/>
                  </a:lnTo>
                  <a:lnTo>
                    <a:pt x="1150251" y="6095"/>
                  </a:lnTo>
                  <a:close/>
                </a:path>
                <a:path w="1150620" h="931545">
                  <a:moveTo>
                    <a:pt x="6108" y="928090"/>
                  </a:moveTo>
                  <a:lnTo>
                    <a:pt x="3086" y="925067"/>
                  </a:lnTo>
                  <a:lnTo>
                    <a:pt x="6108" y="925067"/>
                  </a:lnTo>
                  <a:lnTo>
                    <a:pt x="6108" y="928090"/>
                  </a:lnTo>
                  <a:close/>
                </a:path>
                <a:path w="1150620" h="931545">
                  <a:moveTo>
                    <a:pt x="1144143" y="928090"/>
                  </a:moveTo>
                  <a:lnTo>
                    <a:pt x="6108" y="928090"/>
                  </a:lnTo>
                  <a:lnTo>
                    <a:pt x="6108" y="925067"/>
                  </a:lnTo>
                  <a:lnTo>
                    <a:pt x="1144143" y="925067"/>
                  </a:lnTo>
                  <a:lnTo>
                    <a:pt x="1144143" y="928090"/>
                  </a:lnTo>
                  <a:close/>
                </a:path>
                <a:path w="1150620" h="931545">
                  <a:moveTo>
                    <a:pt x="1150251" y="928090"/>
                  </a:moveTo>
                  <a:lnTo>
                    <a:pt x="1144143" y="928090"/>
                  </a:lnTo>
                  <a:lnTo>
                    <a:pt x="1147178" y="925067"/>
                  </a:lnTo>
                  <a:lnTo>
                    <a:pt x="1150251" y="925067"/>
                  </a:lnTo>
                  <a:lnTo>
                    <a:pt x="1150251" y="92809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57700" y="2781300"/>
              <a:ext cx="1136645" cy="914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48721" y="2774950"/>
              <a:ext cx="1151724" cy="92809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448721" y="2774950"/>
              <a:ext cx="1151890" cy="928369"/>
            </a:xfrm>
            <a:custGeom>
              <a:avLst/>
              <a:gdLst/>
              <a:ahLst/>
              <a:cxnLst/>
              <a:rect l="l" t="t" r="r" b="b"/>
              <a:pathLst>
                <a:path w="1151889" h="928370">
                  <a:moveTo>
                    <a:pt x="1150188" y="928090"/>
                  </a:moveTo>
                  <a:lnTo>
                    <a:pt x="1485" y="928090"/>
                  </a:lnTo>
                  <a:lnTo>
                    <a:pt x="0" y="926553"/>
                  </a:lnTo>
                  <a:lnTo>
                    <a:pt x="0" y="1536"/>
                  </a:lnTo>
                  <a:lnTo>
                    <a:pt x="1485" y="0"/>
                  </a:lnTo>
                  <a:lnTo>
                    <a:pt x="1150188" y="0"/>
                  </a:lnTo>
                  <a:lnTo>
                    <a:pt x="1151724" y="1536"/>
                  </a:lnTo>
                  <a:lnTo>
                    <a:pt x="1151724" y="3022"/>
                  </a:lnTo>
                  <a:lnTo>
                    <a:pt x="6057" y="3022"/>
                  </a:lnTo>
                  <a:lnTo>
                    <a:pt x="3022" y="6095"/>
                  </a:lnTo>
                  <a:lnTo>
                    <a:pt x="6057" y="6095"/>
                  </a:lnTo>
                  <a:lnTo>
                    <a:pt x="6057" y="921994"/>
                  </a:lnTo>
                  <a:lnTo>
                    <a:pt x="3022" y="921994"/>
                  </a:lnTo>
                  <a:lnTo>
                    <a:pt x="6057" y="925067"/>
                  </a:lnTo>
                  <a:lnTo>
                    <a:pt x="1151724" y="925067"/>
                  </a:lnTo>
                  <a:lnTo>
                    <a:pt x="1151724" y="926553"/>
                  </a:lnTo>
                  <a:lnTo>
                    <a:pt x="1150188" y="928090"/>
                  </a:lnTo>
                  <a:close/>
                </a:path>
                <a:path w="1151889" h="928370">
                  <a:moveTo>
                    <a:pt x="6057" y="6095"/>
                  </a:moveTo>
                  <a:lnTo>
                    <a:pt x="3022" y="6095"/>
                  </a:lnTo>
                  <a:lnTo>
                    <a:pt x="6057" y="3022"/>
                  </a:lnTo>
                  <a:lnTo>
                    <a:pt x="6057" y="6095"/>
                  </a:lnTo>
                  <a:close/>
                </a:path>
                <a:path w="1151889" h="928370">
                  <a:moveTo>
                    <a:pt x="1145628" y="6095"/>
                  </a:moveTo>
                  <a:lnTo>
                    <a:pt x="6057" y="6095"/>
                  </a:lnTo>
                  <a:lnTo>
                    <a:pt x="6057" y="3022"/>
                  </a:lnTo>
                  <a:lnTo>
                    <a:pt x="1145628" y="3022"/>
                  </a:lnTo>
                  <a:lnTo>
                    <a:pt x="1145628" y="6095"/>
                  </a:lnTo>
                  <a:close/>
                </a:path>
                <a:path w="1151889" h="928370">
                  <a:moveTo>
                    <a:pt x="1145628" y="925067"/>
                  </a:moveTo>
                  <a:lnTo>
                    <a:pt x="1145628" y="3022"/>
                  </a:lnTo>
                  <a:lnTo>
                    <a:pt x="1148651" y="6095"/>
                  </a:lnTo>
                  <a:lnTo>
                    <a:pt x="1151724" y="6095"/>
                  </a:lnTo>
                  <a:lnTo>
                    <a:pt x="1151724" y="921994"/>
                  </a:lnTo>
                  <a:lnTo>
                    <a:pt x="1148651" y="921994"/>
                  </a:lnTo>
                  <a:lnTo>
                    <a:pt x="1145628" y="925067"/>
                  </a:lnTo>
                  <a:close/>
                </a:path>
                <a:path w="1151889" h="928370">
                  <a:moveTo>
                    <a:pt x="1151724" y="6095"/>
                  </a:moveTo>
                  <a:lnTo>
                    <a:pt x="1148651" y="6095"/>
                  </a:lnTo>
                  <a:lnTo>
                    <a:pt x="1145628" y="3022"/>
                  </a:lnTo>
                  <a:lnTo>
                    <a:pt x="1151724" y="3022"/>
                  </a:lnTo>
                  <a:lnTo>
                    <a:pt x="1151724" y="6095"/>
                  </a:lnTo>
                  <a:close/>
                </a:path>
                <a:path w="1151889" h="928370">
                  <a:moveTo>
                    <a:pt x="6057" y="925067"/>
                  </a:moveTo>
                  <a:lnTo>
                    <a:pt x="3022" y="921994"/>
                  </a:lnTo>
                  <a:lnTo>
                    <a:pt x="6057" y="921994"/>
                  </a:lnTo>
                  <a:lnTo>
                    <a:pt x="6057" y="925067"/>
                  </a:lnTo>
                  <a:close/>
                </a:path>
                <a:path w="1151889" h="928370">
                  <a:moveTo>
                    <a:pt x="1145628" y="925067"/>
                  </a:moveTo>
                  <a:lnTo>
                    <a:pt x="6057" y="925067"/>
                  </a:lnTo>
                  <a:lnTo>
                    <a:pt x="6057" y="921994"/>
                  </a:lnTo>
                  <a:lnTo>
                    <a:pt x="1145628" y="921994"/>
                  </a:lnTo>
                  <a:lnTo>
                    <a:pt x="1145628" y="925067"/>
                  </a:lnTo>
                  <a:close/>
                </a:path>
                <a:path w="1151889" h="928370">
                  <a:moveTo>
                    <a:pt x="1151724" y="925067"/>
                  </a:moveTo>
                  <a:lnTo>
                    <a:pt x="1145628" y="925067"/>
                  </a:lnTo>
                  <a:lnTo>
                    <a:pt x="1148651" y="921994"/>
                  </a:lnTo>
                  <a:lnTo>
                    <a:pt x="1151724" y="921994"/>
                  </a:lnTo>
                  <a:lnTo>
                    <a:pt x="1151724" y="925067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26100" y="3789756"/>
              <a:ext cx="1181100" cy="91588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17171" y="3783660"/>
              <a:ext cx="1200391" cy="92809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617171" y="3783660"/>
              <a:ext cx="1200785" cy="928369"/>
            </a:xfrm>
            <a:custGeom>
              <a:avLst/>
              <a:gdLst/>
              <a:ahLst/>
              <a:cxnLst/>
              <a:rect l="l" t="t" r="r" b="b"/>
              <a:pathLst>
                <a:path w="1200784" h="928370">
                  <a:moveTo>
                    <a:pt x="1200391" y="928090"/>
                  </a:moveTo>
                  <a:lnTo>
                    <a:pt x="0" y="928090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98905" y="0"/>
                  </a:lnTo>
                  <a:lnTo>
                    <a:pt x="1200391" y="1536"/>
                  </a:lnTo>
                  <a:lnTo>
                    <a:pt x="1200391" y="3073"/>
                  </a:lnTo>
                  <a:lnTo>
                    <a:pt x="6095" y="3073"/>
                  </a:lnTo>
                  <a:lnTo>
                    <a:pt x="3022" y="6096"/>
                  </a:lnTo>
                  <a:lnTo>
                    <a:pt x="6095" y="6096"/>
                  </a:lnTo>
                  <a:lnTo>
                    <a:pt x="6095" y="921981"/>
                  </a:lnTo>
                  <a:lnTo>
                    <a:pt x="3022" y="921981"/>
                  </a:lnTo>
                  <a:lnTo>
                    <a:pt x="6095" y="925068"/>
                  </a:lnTo>
                  <a:lnTo>
                    <a:pt x="1200391" y="925068"/>
                  </a:lnTo>
                  <a:lnTo>
                    <a:pt x="1200391" y="928090"/>
                  </a:lnTo>
                  <a:close/>
                </a:path>
                <a:path w="1200784" h="928370">
                  <a:moveTo>
                    <a:pt x="6095" y="6096"/>
                  </a:moveTo>
                  <a:lnTo>
                    <a:pt x="3022" y="6096"/>
                  </a:lnTo>
                  <a:lnTo>
                    <a:pt x="6095" y="3073"/>
                  </a:lnTo>
                  <a:lnTo>
                    <a:pt x="6095" y="6096"/>
                  </a:lnTo>
                  <a:close/>
                </a:path>
                <a:path w="1200784" h="928370">
                  <a:moveTo>
                    <a:pt x="1194346" y="6096"/>
                  </a:moveTo>
                  <a:lnTo>
                    <a:pt x="6095" y="6096"/>
                  </a:lnTo>
                  <a:lnTo>
                    <a:pt x="6095" y="3073"/>
                  </a:lnTo>
                  <a:lnTo>
                    <a:pt x="1194346" y="3073"/>
                  </a:lnTo>
                  <a:lnTo>
                    <a:pt x="1194346" y="6096"/>
                  </a:lnTo>
                  <a:close/>
                </a:path>
                <a:path w="1200784" h="928370">
                  <a:moveTo>
                    <a:pt x="1194346" y="925068"/>
                  </a:moveTo>
                  <a:lnTo>
                    <a:pt x="1194346" y="3073"/>
                  </a:lnTo>
                  <a:lnTo>
                    <a:pt x="1197368" y="6096"/>
                  </a:lnTo>
                  <a:lnTo>
                    <a:pt x="1200391" y="6096"/>
                  </a:lnTo>
                  <a:lnTo>
                    <a:pt x="1200391" y="921981"/>
                  </a:lnTo>
                  <a:lnTo>
                    <a:pt x="1197368" y="921981"/>
                  </a:lnTo>
                  <a:lnTo>
                    <a:pt x="1194346" y="925068"/>
                  </a:lnTo>
                  <a:close/>
                </a:path>
                <a:path w="1200784" h="928370">
                  <a:moveTo>
                    <a:pt x="1200391" y="6096"/>
                  </a:moveTo>
                  <a:lnTo>
                    <a:pt x="1197368" y="6096"/>
                  </a:lnTo>
                  <a:lnTo>
                    <a:pt x="1194346" y="3073"/>
                  </a:lnTo>
                  <a:lnTo>
                    <a:pt x="1200391" y="3073"/>
                  </a:lnTo>
                  <a:lnTo>
                    <a:pt x="1200391" y="6096"/>
                  </a:lnTo>
                  <a:close/>
                </a:path>
                <a:path w="1200784" h="928370">
                  <a:moveTo>
                    <a:pt x="6095" y="925068"/>
                  </a:moveTo>
                  <a:lnTo>
                    <a:pt x="3022" y="921981"/>
                  </a:lnTo>
                  <a:lnTo>
                    <a:pt x="6095" y="921981"/>
                  </a:lnTo>
                  <a:lnTo>
                    <a:pt x="6095" y="925068"/>
                  </a:lnTo>
                  <a:close/>
                </a:path>
                <a:path w="1200784" h="928370">
                  <a:moveTo>
                    <a:pt x="1194346" y="925068"/>
                  </a:moveTo>
                  <a:lnTo>
                    <a:pt x="6095" y="925068"/>
                  </a:lnTo>
                  <a:lnTo>
                    <a:pt x="6095" y="921981"/>
                  </a:lnTo>
                  <a:lnTo>
                    <a:pt x="1194346" y="921981"/>
                  </a:lnTo>
                  <a:lnTo>
                    <a:pt x="1194346" y="925068"/>
                  </a:lnTo>
                  <a:close/>
                </a:path>
                <a:path w="1200784" h="928370">
                  <a:moveTo>
                    <a:pt x="1200391" y="925068"/>
                  </a:moveTo>
                  <a:lnTo>
                    <a:pt x="1194346" y="925068"/>
                  </a:lnTo>
                  <a:lnTo>
                    <a:pt x="1197368" y="921981"/>
                  </a:lnTo>
                  <a:lnTo>
                    <a:pt x="1200391" y="921981"/>
                  </a:lnTo>
                  <a:lnTo>
                    <a:pt x="1200391" y="92506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43100" y="3789756"/>
              <a:ext cx="1168400" cy="91588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36800" y="3783660"/>
              <a:ext cx="1185214" cy="92809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936800" y="3783660"/>
              <a:ext cx="1185545" cy="928369"/>
            </a:xfrm>
            <a:custGeom>
              <a:avLst/>
              <a:gdLst/>
              <a:ahLst/>
              <a:cxnLst/>
              <a:rect l="l" t="t" r="r" b="b"/>
              <a:pathLst>
                <a:path w="1185545" h="928370">
                  <a:moveTo>
                    <a:pt x="1185214" y="928090"/>
                  </a:moveTo>
                  <a:lnTo>
                    <a:pt x="0" y="928090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1183678" y="0"/>
                  </a:lnTo>
                  <a:lnTo>
                    <a:pt x="1185214" y="1536"/>
                  </a:lnTo>
                  <a:lnTo>
                    <a:pt x="1185214" y="3073"/>
                  </a:lnTo>
                  <a:lnTo>
                    <a:pt x="6096" y="3073"/>
                  </a:lnTo>
                  <a:lnTo>
                    <a:pt x="3022" y="6096"/>
                  </a:lnTo>
                  <a:lnTo>
                    <a:pt x="6096" y="6096"/>
                  </a:lnTo>
                  <a:lnTo>
                    <a:pt x="6096" y="921981"/>
                  </a:lnTo>
                  <a:lnTo>
                    <a:pt x="3022" y="921981"/>
                  </a:lnTo>
                  <a:lnTo>
                    <a:pt x="6096" y="925068"/>
                  </a:lnTo>
                  <a:lnTo>
                    <a:pt x="1185214" y="925068"/>
                  </a:lnTo>
                  <a:lnTo>
                    <a:pt x="1185214" y="928090"/>
                  </a:lnTo>
                  <a:close/>
                </a:path>
                <a:path w="1185545" h="928370">
                  <a:moveTo>
                    <a:pt x="6096" y="6096"/>
                  </a:moveTo>
                  <a:lnTo>
                    <a:pt x="3022" y="6096"/>
                  </a:lnTo>
                  <a:lnTo>
                    <a:pt x="6096" y="3073"/>
                  </a:lnTo>
                  <a:lnTo>
                    <a:pt x="6096" y="6096"/>
                  </a:lnTo>
                  <a:close/>
                </a:path>
                <a:path w="1185545" h="928370">
                  <a:moveTo>
                    <a:pt x="1179118" y="6096"/>
                  </a:moveTo>
                  <a:lnTo>
                    <a:pt x="6096" y="6096"/>
                  </a:lnTo>
                  <a:lnTo>
                    <a:pt x="6096" y="3073"/>
                  </a:lnTo>
                  <a:lnTo>
                    <a:pt x="1179118" y="3073"/>
                  </a:lnTo>
                  <a:lnTo>
                    <a:pt x="1179118" y="6096"/>
                  </a:lnTo>
                  <a:close/>
                </a:path>
                <a:path w="1185545" h="928370">
                  <a:moveTo>
                    <a:pt x="1179118" y="925068"/>
                  </a:moveTo>
                  <a:lnTo>
                    <a:pt x="1179118" y="3073"/>
                  </a:lnTo>
                  <a:lnTo>
                    <a:pt x="1182141" y="6096"/>
                  </a:lnTo>
                  <a:lnTo>
                    <a:pt x="1185214" y="6096"/>
                  </a:lnTo>
                  <a:lnTo>
                    <a:pt x="1185214" y="921981"/>
                  </a:lnTo>
                  <a:lnTo>
                    <a:pt x="1182141" y="921981"/>
                  </a:lnTo>
                  <a:lnTo>
                    <a:pt x="1179118" y="925068"/>
                  </a:lnTo>
                  <a:close/>
                </a:path>
                <a:path w="1185545" h="928370">
                  <a:moveTo>
                    <a:pt x="1185214" y="6096"/>
                  </a:moveTo>
                  <a:lnTo>
                    <a:pt x="1182141" y="6096"/>
                  </a:lnTo>
                  <a:lnTo>
                    <a:pt x="1179118" y="3073"/>
                  </a:lnTo>
                  <a:lnTo>
                    <a:pt x="1185214" y="3073"/>
                  </a:lnTo>
                  <a:lnTo>
                    <a:pt x="1185214" y="6096"/>
                  </a:lnTo>
                  <a:close/>
                </a:path>
                <a:path w="1185545" h="928370">
                  <a:moveTo>
                    <a:pt x="6096" y="925068"/>
                  </a:moveTo>
                  <a:lnTo>
                    <a:pt x="3022" y="921981"/>
                  </a:lnTo>
                  <a:lnTo>
                    <a:pt x="6096" y="921981"/>
                  </a:lnTo>
                  <a:lnTo>
                    <a:pt x="6096" y="925068"/>
                  </a:lnTo>
                  <a:close/>
                </a:path>
                <a:path w="1185545" h="928370">
                  <a:moveTo>
                    <a:pt x="1179118" y="925068"/>
                  </a:moveTo>
                  <a:lnTo>
                    <a:pt x="6096" y="925068"/>
                  </a:lnTo>
                  <a:lnTo>
                    <a:pt x="6096" y="921981"/>
                  </a:lnTo>
                  <a:lnTo>
                    <a:pt x="1179118" y="921981"/>
                  </a:lnTo>
                  <a:lnTo>
                    <a:pt x="1179118" y="925068"/>
                  </a:lnTo>
                  <a:close/>
                </a:path>
                <a:path w="1185545" h="928370">
                  <a:moveTo>
                    <a:pt x="1185214" y="925068"/>
                  </a:moveTo>
                  <a:lnTo>
                    <a:pt x="1179118" y="925068"/>
                  </a:lnTo>
                  <a:lnTo>
                    <a:pt x="1182141" y="921981"/>
                  </a:lnTo>
                  <a:lnTo>
                    <a:pt x="1185214" y="921981"/>
                  </a:lnTo>
                  <a:lnTo>
                    <a:pt x="1185214" y="92506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4011477" y="3745796"/>
            <a:ext cx="4164891" cy="2342064"/>
            <a:chOff x="527938" y="5840666"/>
            <a:chExt cx="6494145" cy="3651885"/>
          </a:xfrm>
        </p:grpSpPr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61428" y="9258300"/>
              <a:ext cx="769825" cy="15240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27939" y="5840666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4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51453"/>
                  </a:lnTo>
                  <a:lnTo>
                    <a:pt x="6493523" y="3651453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7938" y="5841999"/>
              <a:ext cx="6493522" cy="33946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4042" y="5918199"/>
              <a:ext cx="900157" cy="38802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032499" y="5915228"/>
              <a:ext cx="909840" cy="39102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032499" y="5915228"/>
              <a:ext cx="909955" cy="391160"/>
            </a:xfrm>
            <a:custGeom>
              <a:avLst/>
              <a:gdLst/>
              <a:ahLst/>
              <a:cxnLst/>
              <a:rect l="l" t="t" r="r" b="b"/>
              <a:pathLst>
                <a:path w="909954" h="391160">
                  <a:moveTo>
                    <a:pt x="908342" y="391020"/>
                  </a:moveTo>
                  <a:lnTo>
                    <a:pt x="1536" y="391020"/>
                  </a:lnTo>
                  <a:lnTo>
                    <a:pt x="0" y="389483"/>
                  </a:lnTo>
                  <a:lnTo>
                    <a:pt x="0" y="1485"/>
                  </a:lnTo>
                  <a:lnTo>
                    <a:pt x="1536" y="0"/>
                  </a:lnTo>
                  <a:lnTo>
                    <a:pt x="908342" y="0"/>
                  </a:lnTo>
                  <a:lnTo>
                    <a:pt x="909840" y="1485"/>
                  </a:lnTo>
                  <a:lnTo>
                    <a:pt x="909840" y="3022"/>
                  </a:lnTo>
                  <a:lnTo>
                    <a:pt x="6096" y="3022"/>
                  </a:lnTo>
                  <a:lnTo>
                    <a:pt x="3073" y="6045"/>
                  </a:lnTo>
                  <a:lnTo>
                    <a:pt x="6096" y="6045"/>
                  </a:lnTo>
                  <a:lnTo>
                    <a:pt x="6096" y="384911"/>
                  </a:lnTo>
                  <a:lnTo>
                    <a:pt x="3073" y="384911"/>
                  </a:lnTo>
                  <a:lnTo>
                    <a:pt x="6096" y="387934"/>
                  </a:lnTo>
                  <a:lnTo>
                    <a:pt x="909840" y="387934"/>
                  </a:lnTo>
                  <a:lnTo>
                    <a:pt x="909840" y="389483"/>
                  </a:lnTo>
                  <a:lnTo>
                    <a:pt x="908342" y="391020"/>
                  </a:lnTo>
                  <a:close/>
                </a:path>
                <a:path w="909954" h="391160">
                  <a:moveTo>
                    <a:pt x="6096" y="6045"/>
                  </a:moveTo>
                  <a:lnTo>
                    <a:pt x="3073" y="6045"/>
                  </a:lnTo>
                  <a:lnTo>
                    <a:pt x="6096" y="3022"/>
                  </a:lnTo>
                  <a:lnTo>
                    <a:pt x="6096" y="6045"/>
                  </a:lnTo>
                  <a:close/>
                </a:path>
                <a:path w="909954" h="391160">
                  <a:moveTo>
                    <a:pt x="903731" y="6045"/>
                  </a:moveTo>
                  <a:lnTo>
                    <a:pt x="6096" y="6045"/>
                  </a:lnTo>
                  <a:lnTo>
                    <a:pt x="6096" y="3022"/>
                  </a:lnTo>
                  <a:lnTo>
                    <a:pt x="903731" y="3022"/>
                  </a:lnTo>
                  <a:lnTo>
                    <a:pt x="903731" y="6045"/>
                  </a:lnTo>
                  <a:close/>
                </a:path>
                <a:path w="909954" h="391160">
                  <a:moveTo>
                    <a:pt x="903731" y="387934"/>
                  </a:moveTo>
                  <a:lnTo>
                    <a:pt x="903731" y="3022"/>
                  </a:lnTo>
                  <a:lnTo>
                    <a:pt x="906805" y="6045"/>
                  </a:lnTo>
                  <a:lnTo>
                    <a:pt x="909840" y="6045"/>
                  </a:lnTo>
                  <a:lnTo>
                    <a:pt x="909840" y="384911"/>
                  </a:lnTo>
                  <a:lnTo>
                    <a:pt x="906805" y="384911"/>
                  </a:lnTo>
                  <a:lnTo>
                    <a:pt x="903731" y="387934"/>
                  </a:lnTo>
                  <a:close/>
                </a:path>
                <a:path w="909954" h="391160">
                  <a:moveTo>
                    <a:pt x="909840" y="6045"/>
                  </a:moveTo>
                  <a:lnTo>
                    <a:pt x="906805" y="6045"/>
                  </a:lnTo>
                  <a:lnTo>
                    <a:pt x="903731" y="3022"/>
                  </a:lnTo>
                  <a:lnTo>
                    <a:pt x="909840" y="3022"/>
                  </a:lnTo>
                  <a:lnTo>
                    <a:pt x="909840" y="6045"/>
                  </a:lnTo>
                  <a:close/>
                </a:path>
                <a:path w="909954" h="391160">
                  <a:moveTo>
                    <a:pt x="6096" y="387934"/>
                  </a:moveTo>
                  <a:lnTo>
                    <a:pt x="3073" y="384911"/>
                  </a:lnTo>
                  <a:lnTo>
                    <a:pt x="6096" y="384911"/>
                  </a:lnTo>
                  <a:lnTo>
                    <a:pt x="6096" y="387934"/>
                  </a:lnTo>
                  <a:close/>
                </a:path>
                <a:path w="909954" h="391160">
                  <a:moveTo>
                    <a:pt x="903731" y="387934"/>
                  </a:moveTo>
                  <a:lnTo>
                    <a:pt x="6096" y="387934"/>
                  </a:lnTo>
                  <a:lnTo>
                    <a:pt x="6096" y="384911"/>
                  </a:lnTo>
                  <a:lnTo>
                    <a:pt x="903731" y="384911"/>
                  </a:lnTo>
                  <a:lnTo>
                    <a:pt x="903731" y="387934"/>
                  </a:lnTo>
                  <a:close/>
                </a:path>
                <a:path w="909954" h="391160">
                  <a:moveTo>
                    <a:pt x="909840" y="387934"/>
                  </a:moveTo>
                  <a:lnTo>
                    <a:pt x="903731" y="387934"/>
                  </a:lnTo>
                  <a:lnTo>
                    <a:pt x="906805" y="384911"/>
                  </a:lnTo>
                  <a:lnTo>
                    <a:pt x="909840" y="384911"/>
                  </a:lnTo>
                  <a:lnTo>
                    <a:pt x="909840" y="38793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71499" y="9296400"/>
              <a:ext cx="3131692" cy="19570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751878" y="9247187"/>
              <a:ext cx="3233066" cy="22515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689086" y="7315199"/>
              <a:ext cx="2332374" cy="1816100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4015395" y="3749705"/>
            <a:ext cx="4155932" cy="1997709"/>
          </a:xfrm>
          <a:prstGeom prst="rect">
            <a:avLst/>
          </a:prstGeom>
          <a:ln w="12171">
            <a:solidFill>
              <a:srgbClr val="000000"/>
            </a:solidFill>
          </a:ln>
        </p:spPr>
        <p:txBody>
          <a:bodyPr vert="horz" wrap="square" lIns="0" tIns="22398" rIns="0" bIns="0" rtlCol="0">
            <a:spAutoFit/>
          </a:bodyPr>
          <a:lstStyle/>
          <a:p>
            <a:pPr marL="96512" defTabSz="586405">
              <a:spcBef>
                <a:spcPts val="176"/>
              </a:spcBef>
            </a:pPr>
            <a:r>
              <a:rPr sz="1122" b="1" kern="0" spc="67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122" b="1" kern="0" spc="19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83" dirty="0">
                <a:solidFill>
                  <a:srgbClr val="FFFFFF"/>
                </a:solidFill>
                <a:latin typeface="Verdana"/>
                <a:cs typeface="Verdana"/>
              </a:rPr>
              <a:t>LIVING</a:t>
            </a:r>
            <a:r>
              <a:rPr sz="1122" b="1" kern="0" spc="2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90" dirty="0">
                <a:solidFill>
                  <a:srgbClr val="FFFFFF"/>
                </a:solidFill>
                <a:latin typeface="Verdana"/>
                <a:cs typeface="Verdana"/>
              </a:rPr>
              <a:t>INNOVATION</a:t>
            </a:r>
            <a:r>
              <a:rPr sz="1122" b="1" kern="0" spc="2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87" dirty="0">
                <a:solidFill>
                  <a:srgbClr val="FFFFFF"/>
                </a:solidFill>
                <a:latin typeface="Verdana"/>
                <a:cs typeface="Verdana"/>
              </a:rPr>
              <a:t>project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96512" defTabSz="586405">
              <a:spcBef>
                <a:spcPts val="6"/>
              </a:spcBef>
            </a:pP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u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s</a:t>
            </a:r>
            <a:r>
              <a:rPr sz="673" b="1" kern="0" spc="-12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f</a:t>
            </a:r>
            <a:r>
              <a:rPr sz="673" b="1" kern="0" spc="-12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u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l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-6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x</a:t>
            </a:r>
            <a:r>
              <a:rPr sz="673" b="1" kern="0" spc="-12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p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r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i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n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c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s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13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a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n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d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-16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d</a:t>
            </a:r>
            <a:r>
              <a:rPr sz="673" b="1" kern="0" spc="-12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l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i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v</a:t>
            </a:r>
            <a:r>
              <a:rPr sz="673" b="1" kern="0" spc="-12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r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a</a:t>
            </a:r>
            <a:r>
              <a:rPr sz="673" b="1" kern="0" spc="-12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b</a:t>
            </a:r>
            <a:r>
              <a:rPr sz="673" b="1" kern="0" spc="-12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l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s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19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f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o</a:t>
            </a:r>
            <a:r>
              <a:rPr sz="673" b="1" kern="0" spc="-135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r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-16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y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o</a:t>
            </a:r>
            <a:r>
              <a:rPr sz="673" b="1" kern="0" spc="-12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u</a:t>
            </a:r>
            <a:endParaRPr sz="67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>
              <a:spcBef>
                <a:spcPts val="6"/>
              </a:spcBef>
            </a:pPr>
            <a:endParaRPr sz="1186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28861" defTabSz="586405"/>
            <a:r>
              <a:rPr sz="930" kern="0" spc="10" dirty="0">
                <a:solidFill>
                  <a:sysClr val="windowText" lastClr="000000"/>
                </a:solidFill>
                <a:latin typeface="Verdana"/>
                <a:cs typeface="Verdana"/>
              </a:rPr>
              <a:t>100</a:t>
            </a:r>
            <a:r>
              <a:rPr sz="930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video</a:t>
            </a:r>
            <a:r>
              <a:rPr sz="930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interviews</a:t>
            </a:r>
            <a:endParaRPr sz="93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28861" marR="1376422" defTabSz="586405">
              <a:lnSpc>
                <a:spcPct val="139500"/>
              </a:lnSpc>
              <a:spcBef>
                <a:spcPts val="3"/>
              </a:spcBef>
            </a:pPr>
            <a:r>
              <a:rPr sz="930" kern="0" spc="13" dirty="0">
                <a:solidFill>
                  <a:sysClr val="windowText" lastClr="000000"/>
                </a:solidFill>
                <a:latin typeface="Verdana"/>
                <a:cs typeface="Verdana"/>
              </a:rPr>
              <a:t>20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webinars</a:t>
            </a:r>
            <a:r>
              <a:rPr sz="930" kern="0" spc="29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10" dirty="0">
                <a:solidFill>
                  <a:sysClr val="windowText" lastClr="000000"/>
                </a:solidFill>
                <a:latin typeface="Verdana"/>
                <a:cs typeface="Verdana"/>
              </a:rPr>
              <a:t>and</a:t>
            </a:r>
            <a:r>
              <a:rPr sz="930" kern="0" spc="19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online</a:t>
            </a:r>
            <a:r>
              <a:rPr sz="930" kern="0" spc="42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dialogues </a:t>
            </a:r>
            <a:r>
              <a:rPr sz="930" kern="0" spc="10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Responsible</a:t>
            </a:r>
            <a:r>
              <a:rPr sz="930" kern="0" spc="42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Innovation</a:t>
            </a:r>
            <a:r>
              <a:rPr sz="930" kern="0" spc="38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10" dirty="0">
                <a:solidFill>
                  <a:sysClr val="windowText" lastClr="000000"/>
                </a:solidFill>
                <a:latin typeface="Verdana"/>
                <a:cs typeface="Verdana"/>
              </a:rPr>
              <a:t>Showcases </a:t>
            </a:r>
            <a:r>
              <a:rPr sz="930" kern="0" spc="13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Guidance</a:t>
            </a:r>
            <a:r>
              <a:rPr sz="930" kern="0" spc="38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for</a:t>
            </a:r>
            <a:r>
              <a:rPr sz="930" kern="0" spc="19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workshops</a:t>
            </a:r>
            <a:r>
              <a:rPr sz="930" kern="0" spc="35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with</a:t>
            </a:r>
            <a:r>
              <a:rPr sz="930" kern="0" spc="35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blind</a:t>
            </a:r>
            <a:r>
              <a:rPr sz="930" kern="0" spc="32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people </a:t>
            </a:r>
            <a:r>
              <a:rPr sz="930" kern="0" spc="-317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Co-creation</a:t>
            </a:r>
            <a:r>
              <a:rPr sz="930" kern="0" spc="35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-13" dirty="0">
                <a:solidFill>
                  <a:sysClr val="windowText" lastClr="000000"/>
                </a:solidFill>
                <a:latin typeface="Verdana"/>
                <a:cs typeface="Verdana"/>
              </a:rPr>
              <a:t>Toolkit</a:t>
            </a:r>
            <a:endParaRPr sz="93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28861" marR="3100615" defTabSz="586405">
              <a:lnSpc>
                <a:spcPct val="139400"/>
              </a:lnSpc>
              <a:spcBef>
                <a:spcPts val="3"/>
              </a:spcBef>
            </a:pPr>
            <a:r>
              <a:rPr sz="930" kern="0" dirty="0">
                <a:solidFill>
                  <a:sysClr val="windowText" lastClr="000000"/>
                </a:solidFill>
                <a:latin typeface="Verdana"/>
                <a:cs typeface="Verdana"/>
              </a:rPr>
              <a:t>Policy</a:t>
            </a:r>
            <a:r>
              <a:rPr sz="930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briefs </a:t>
            </a:r>
            <a:r>
              <a:rPr sz="930" kern="0" spc="10" dirty="0">
                <a:solidFill>
                  <a:sysClr val="windowText" lastClr="000000"/>
                </a:solidFill>
                <a:latin typeface="Verdana"/>
                <a:cs typeface="Verdana"/>
              </a:rPr>
              <a:t> Book </a:t>
            </a:r>
            <a:r>
              <a:rPr sz="930" kern="0" spc="13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930" kern="0" spc="10" dirty="0">
                <a:solidFill>
                  <a:sysClr val="windowText" lastClr="000000"/>
                </a:solidFill>
                <a:latin typeface="Verdana"/>
                <a:cs typeface="Verdana"/>
              </a:rPr>
              <a:t>Pr</a:t>
            </a:r>
            <a:r>
              <a:rPr sz="930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e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s</a:t>
            </a:r>
            <a:r>
              <a:rPr sz="930" kern="0" spc="13" dirty="0">
                <a:solidFill>
                  <a:sysClr val="windowText" lastClr="000000"/>
                </a:solidFill>
                <a:latin typeface="Verdana"/>
                <a:cs typeface="Verdana"/>
              </a:rPr>
              <a:t>e</a:t>
            </a:r>
            <a:r>
              <a:rPr sz="930" kern="0" spc="3" dirty="0">
                <a:solidFill>
                  <a:sysClr val="windowText" lastClr="000000"/>
                </a:solidFill>
                <a:latin typeface="Verdana"/>
                <a:cs typeface="Verdana"/>
              </a:rPr>
              <a:t>nt</a:t>
            </a:r>
            <a:r>
              <a:rPr sz="930" kern="0" spc="10" dirty="0">
                <a:solidFill>
                  <a:sysClr val="windowText" lastClr="000000"/>
                </a:solidFill>
                <a:latin typeface="Verdana"/>
                <a:cs typeface="Verdana"/>
              </a:rPr>
              <a:t>at</a:t>
            </a:r>
            <a:r>
              <a:rPr sz="930" kern="0" spc="-13" dirty="0">
                <a:solidFill>
                  <a:sysClr val="windowText" lastClr="000000"/>
                </a:solidFill>
                <a:latin typeface="Verdana"/>
                <a:cs typeface="Verdana"/>
              </a:rPr>
              <a:t>i</a:t>
            </a:r>
            <a:r>
              <a:rPr sz="930" kern="0" spc="13" dirty="0">
                <a:solidFill>
                  <a:sysClr val="windowText" lastClr="000000"/>
                </a:solidFill>
                <a:latin typeface="Verdana"/>
                <a:cs typeface="Verdana"/>
              </a:rPr>
              <a:t>o</a:t>
            </a:r>
            <a:r>
              <a:rPr sz="930" kern="0" spc="6" dirty="0">
                <a:solidFill>
                  <a:sysClr val="windowText" lastClr="000000"/>
                </a:solidFill>
                <a:latin typeface="Verdana"/>
                <a:cs typeface="Verdana"/>
              </a:rPr>
              <a:t>n</a:t>
            </a:r>
            <a:r>
              <a:rPr sz="930" kern="0" spc="10" dirty="0">
                <a:solidFill>
                  <a:sysClr val="windowText" lastClr="000000"/>
                </a:solidFill>
                <a:latin typeface="Verdana"/>
                <a:cs typeface="Verdana"/>
              </a:rPr>
              <a:t>s</a:t>
            </a:r>
            <a:endParaRPr sz="93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sldNum" sz="quarter" idx="7"/>
          </p:nvPr>
        </p:nvSpPr>
        <p:spPr>
          <a:xfrm>
            <a:off x="14936935" y="4225076"/>
            <a:ext cx="179378" cy="108897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24434" defTabSz="586405">
              <a:spcBef>
                <a:spcPts val="80"/>
              </a:spcBef>
            </a:pPr>
            <a:fld id="{81D60167-4931-47E6-BA6A-407CBD079E47}" type="slidenum">
              <a:rPr kern="0" spc="16" dirty="0">
                <a:solidFill>
                  <a:prstClr val="black"/>
                </a:solidFill>
              </a:rPr>
              <a:pPr marL="24434" defTabSz="586405">
                <a:spcBef>
                  <a:spcPts val="80"/>
                </a:spcBef>
              </a:pPr>
              <a:t>36</a:t>
            </a:fld>
            <a:endParaRPr kern="0" spc="1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56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7259" y="29487"/>
            <a:ext cx="515572" cy="108486"/>
          </a:xfrm>
          <a:prstGeom prst="rect">
            <a:avLst/>
          </a:prstGeom>
        </p:spPr>
        <p:txBody>
          <a:bodyPr vert="horz" wrap="square" lIns="0" tIns="9774" rIns="0" bIns="0" rtlCol="0">
            <a:spAutoFit/>
          </a:bodyPr>
          <a:lstStyle/>
          <a:p>
            <a:pPr marL="8145" defTabSz="586405">
              <a:spcBef>
                <a:spcPts val="77"/>
              </a:spcBef>
            </a:pPr>
            <a:r>
              <a:rPr sz="641" kern="0" spc="16" dirty="0">
                <a:solidFill>
                  <a:sysClr val="windowText" lastClr="000000"/>
                </a:solidFill>
                <a:latin typeface="Verdana"/>
                <a:cs typeface="Verdana"/>
              </a:rPr>
              <a:t>14.10.2021</a:t>
            </a:r>
            <a:endParaRPr sz="64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1477" y="768804"/>
            <a:ext cx="4164891" cy="2342064"/>
            <a:chOff x="527938" y="1198765"/>
            <a:chExt cx="6494145" cy="3651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1428" y="4612881"/>
              <a:ext cx="769825" cy="1582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7939" y="1198765"/>
              <a:ext cx="6494145" cy="3651885"/>
            </a:xfrm>
            <a:custGeom>
              <a:avLst/>
              <a:gdLst/>
              <a:ahLst/>
              <a:cxnLst/>
              <a:rect l="l" t="t" r="r" b="b"/>
              <a:pathLst>
                <a:path w="6494145" h="3651885">
                  <a:moveTo>
                    <a:pt x="6493523" y="0"/>
                  </a:moveTo>
                  <a:lnTo>
                    <a:pt x="6490500" y="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3648418"/>
                  </a:lnTo>
                  <a:lnTo>
                    <a:pt x="0" y="3651466"/>
                  </a:lnTo>
                  <a:lnTo>
                    <a:pt x="6493523" y="3651466"/>
                  </a:lnTo>
                  <a:lnTo>
                    <a:pt x="6493523" y="3648418"/>
                  </a:lnTo>
                  <a:lnTo>
                    <a:pt x="6493523" y="4559"/>
                  </a:lnTo>
                  <a:lnTo>
                    <a:pt x="6493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938" y="1198765"/>
              <a:ext cx="6493522" cy="3379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7899" y="4040794"/>
              <a:ext cx="2753067" cy="5820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583" y="4660900"/>
              <a:ext cx="3122116" cy="1893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9199" y="4610100"/>
              <a:ext cx="3222701" cy="2159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4685" y="1757108"/>
              <a:ext cx="4265714" cy="248448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904296" y="2678659"/>
            <a:ext cx="2368942" cy="151344"/>
          </a:xfrm>
          <a:prstGeom prst="rect">
            <a:avLst/>
          </a:prstGeom>
        </p:spPr>
        <p:txBody>
          <a:bodyPr vert="horz" wrap="square" lIns="0" tIns="3258" rIns="0" bIns="0" rtlCol="0">
            <a:spAutoFit/>
          </a:bodyPr>
          <a:lstStyle/>
          <a:p>
            <a:pPr defTabSz="586405">
              <a:spcBef>
                <a:spcPts val="26"/>
              </a:spcBef>
            </a:pPr>
            <a:r>
              <a:rPr sz="770" b="1" kern="0" spc="73" dirty="0">
                <a:solidFill>
                  <a:srgbClr val="FFFFFF"/>
                </a:solidFill>
                <a:latin typeface="Verdana"/>
                <a:cs typeface="Verdana"/>
                <a:hlinkClick r:id="rId8"/>
              </a:rPr>
              <a:t>WWW</a:t>
            </a:r>
            <a:r>
              <a:rPr sz="962" b="1" kern="0" spc="73" dirty="0">
                <a:solidFill>
                  <a:srgbClr val="FFFFFF"/>
                </a:solidFill>
                <a:latin typeface="Verdana"/>
                <a:cs typeface="Verdana"/>
                <a:hlinkClick r:id="rId8"/>
              </a:rPr>
              <a:t>.</a:t>
            </a:r>
            <a:r>
              <a:rPr sz="962" b="1" kern="0" spc="73" dirty="0">
                <a:solidFill>
                  <a:srgbClr val="FFFFFF"/>
                </a:solidFill>
                <a:latin typeface="Verdana"/>
                <a:cs typeface="Verdana"/>
              </a:rPr>
              <a:t>LIVING-INNOVATION.</a:t>
            </a:r>
            <a:r>
              <a:rPr sz="770" b="1" kern="0" spc="73" dirty="0">
                <a:solidFill>
                  <a:srgbClr val="FFFFFF"/>
                </a:solidFill>
                <a:latin typeface="Verdana"/>
                <a:cs typeface="Verdana"/>
              </a:rPr>
              <a:t>NET</a:t>
            </a:r>
            <a:endParaRPr sz="7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40750" y="2631501"/>
            <a:ext cx="4105026" cy="199045"/>
          </a:xfrm>
          <a:prstGeom prst="rect">
            <a:avLst/>
          </a:prstGeom>
          <a:solidFill>
            <a:srgbClr val="E66400"/>
          </a:solidFill>
        </p:spPr>
        <p:txBody>
          <a:bodyPr vert="horz" wrap="square" lIns="0" tIns="50498" rIns="0" bIns="0" rtlCol="0">
            <a:spAutoFit/>
          </a:bodyPr>
          <a:lstStyle/>
          <a:p>
            <a:pPr marR="3665" algn="ctr" defTabSz="586405">
              <a:spcBef>
                <a:spcPts val="398"/>
              </a:spcBef>
            </a:pPr>
            <a:r>
              <a:rPr sz="770" b="1" kern="0" spc="73" dirty="0">
                <a:solidFill>
                  <a:srgbClr val="FFFFFF"/>
                </a:solidFill>
                <a:latin typeface="Verdana"/>
                <a:cs typeface="Verdana"/>
                <a:hlinkClick r:id="rId8"/>
              </a:rPr>
              <a:t>WWW</a:t>
            </a:r>
            <a:r>
              <a:rPr sz="962" b="1" kern="0" spc="73" dirty="0">
                <a:solidFill>
                  <a:srgbClr val="FFFFFF"/>
                </a:solidFill>
                <a:latin typeface="Verdana"/>
                <a:cs typeface="Verdana"/>
                <a:hlinkClick r:id="rId8"/>
              </a:rPr>
              <a:t>.</a:t>
            </a:r>
            <a:r>
              <a:rPr sz="962" b="1" kern="0" spc="73" dirty="0">
                <a:solidFill>
                  <a:srgbClr val="FFFFFF"/>
                </a:solidFill>
                <a:latin typeface="Verdana"/>
                <a:cs typeface="Verdana"/>
              </a:rPr>
              <a:t>LIVING-INNOVATION.</a:t>
            </a:r>
            <a:r>
              <a:rPr sz="770" b="1" kern="0" spc="73" dirty="0">
                <a:solidFill>
                  <a:srgbClr val="FFFFFF"/>
                </a:solidFill>
                <a:latin typeface="Verdana"/>
                <a:cs typeface="Verdana"/>
              </a:rPr>
              <a:t>NET</a:t>
            </a:r>
            <a:endParaRPr sz="7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541719" y="816590"/>
            <a:ext cx="583582" cy="250863"/>
            <a:chOff x="6032500" y="1273276"/>
            <a:chExt cx="909955" cy="39116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34042" y="1273290"/>
              <a:ext cx="900157" cy="39040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32500" y="1273276"/>
              <a:ext cx="909840" cy="3910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032500" y="1273276"/>
              <a:ext cx="909955" cy="391160"/>
            </a:xfrm>
            <a:custGeom>
              <a:avLst/>
              <a:gdLst/>
              <a:ahLst/>
              <a:cxnLst/>
              <a:rect l="l" t="t" r="r" b="b"/>
              <a:pathLst>
                <a:path w="909954" h="391160">
                  <a:moveTo>
                    <a:pt x="908342" y="391020"/>
                  </a:moveTo>
                  <a:lnTo>
                    <a:pt x="1536" y="391020"/>
                  </a:lnTo>
                  <a:lnTo>
                    <a:pt x="0" y="389483"/>
                  </a:lnTo>
                  <a:lnTo>
                    <a:pt x="0" y="1536"/>
                  </a:lnTo>
                  <a:lnTo>
                    <a:pt x="1536" y="0"/>
                  </a:lnTo>
                  <a:lnTo>
                    <a:pt x="908342" y="0"/>
                  </a:lnTo>
                  <a:lnTo>
                    <a:pt x="909840" y="1536"/>
                  </a:lnTo>
                  <a:lnTo>
                    <a:pt x="909840" y="3073"/>
                  </a:lnTo>
                  <a:lnTo>
                    <a:pt x="6096" y="3073"/>
                  </a:lnTo>
                  <a:lnTo>
                    <a:pt x="3073" y="6095"/>
                  </a:lnTo>
                  <a:lnTo>
                    <a:pt x="6096" y="6095"/>
                  </a:lnTo>
                  <a:lnTo>
                    <a:pt x="6096" y="384911"/>
                  </a:lnTo>
                  <a:lnTo>
                    <a:pt x="3073" y="384911"/>
                  </a:lnTo>
                  <a:lnTo>
                    <a:pt x="6096" y="387997"/>
                  </a:lnTo>
                  <a:lnTo>
                    <a:pt x="909840" y="387997"/>
                  </a:lnTo>
                  <a:lnTo>
                    <a:pt x="909840" y="389483"/>
                  </a:lnTo>
                  <a:lnTo>
                    <a:pt x="908342" y="391020"/>
                  </a:lnTo>
                  <a:close/>
                </a:path>
                <a:path w="909954" h="391160">
                  <a:moveTo>
                    <a:pt x="6096" y="6095"/>
                  </a:moveTo>
                  <a:lnTo>
                    <a:pt x="3073" y="6095"/>
                  </a:lnTo>
                  <a:lnTo>
                    <a:pt x="6096" y="3073"/>
                  </a:lnTo>
                  <a:lnTo>
                    <a:pt x="6096" y="6095"/>
                  </a:lnTo>
                  <a:close/>
                </a:path>
                <a:path w="909954" h="391160">
                  <a:moveTo>
                    <a:pt x="903731" y="6095"/>
                  </a:moveTo>
                  <a:lnTo>
                    <a:pt x="6096" y="6095"/>
                  </a:lnTo>
                  <a:lnTo>
                    <a:pt x="6096" y="3073"/>
                  </a:lnTo>
                  <a:lnTo>
                    <a:pt x="903731" y="3073"/>
                  </a:lnTo>
                  <a:lnTo>
                    <a:pt x="903731" y="6095"/>
                  </a:lnTo>
                  <a:close/>
                </a:path>
                <a:path w="909954" h="391160">
                  <a:moveTo>
                    <a:pt x="903731" y="387997"/>
                  </a:moveTo>
                  <a:lnTo>
                    <a:pt x="903731" y="3073"/>
                  </a:lnTo>
                  <a:lnTo>
                    <a:pt x="906805" y="6095"/>
                  </a:lnTo>
                  <a:lnTo>
                    <a:pt x="909840" y="6095"/>
                  </a:lnTo>
                  <a:lnTo>
                    <a:pt x="909840" y="384911"/>
                  </a:lnTo>
                  <a:lnTo>
                    <a:pt x="906805" y="384911"/>
                  </a:lnTo>
                  <a:lnTo>
                    <a:pt x="903731" y="387997"/>
                  </a:lnTo>
                  <a:close/>
                </a:path>
                <a:path w="909954" h="391160">
                  <a:moveTo>
                    <a:pt x="909840" y="6095"/>
                  </a:moveTo>
                  <a:lnTo>
                    <a:pt x="906805" y="6095"/>
                  </a:lnTo>
                  <a:lnTo>
                    <a:pt x="903731" y="3073"/>
                  </a:lnTo>
                  <a:lnTo>
                    <a:pt x="909840" y="3073"/>
                  </a:lnTo>
                  <a:lnTo>
                    <a:pt x="909840" y="6095"/>
                  </a:lnTo>
                  <a:close/>
                </a:path>
                <a:path w="909954" h="391160">
                  <a:moveTo>
                    <a:pt x="6096" y="387997"/>
                  </a:moveTo>
                  <a:lnTo>
                    <a:pt x="3073" y="384911"/>
                  </a:lnTo>
                  <a:lnTo>
                    <a:pt x="6096" y="384911"/>
                  </a:lnTo>
                  <a:lnTo>
                    <a:pt x="6096" y="387997"/>
                  </a:lnTo>
                  <a:close/>
                </a:path>
                <a:path w="909954" h="391160">
                  <a:moveTo>
                    <a:pt x="903731" y="387997"/>
                  </a:moveTo>
                  <a:lnTo>
                    <a:pt x="6096" y="387997"/>
                  </a:lnTo>
                  <a:lnTo>
                    <a:pt x="6096" y="384911"/>
                  </a:lnTo>
                  <a:lnTo>
                    <a:pt x="903731" y="384911"/>
                  </a:lnTo>
                  <a:lnTo>
                    <a:pt x="903731" y="387997"/>
                  </a:lnTo>
                  <a:close/>
                </a:path>
                <a:path w="909954" h="391160">
                  <a:moveTo>
                    <a:pt x="909840" y="387997"/>
                  </a:moveTo>
                  <a:lnTo>
                    <a:pt x="903731" y="387997"/>
                  </a:lnTo>
                  <a:lnTo>
                    <a:pt x="906805" y="384911"/>
                  </a:lnTo>
                  <a:lnTo>
                    <a:pt x="909840" y="384911"/>
                  </a:lnTo>
                  <a:lnTo>
                    <a:pt x="909840" y="387997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defTabSz="586405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015395" y="772681"/>
            <a:ext cx="4155932" cy="1904350"/>
          </a:xfrm>
          <a:prstGeom prst="rect">
            <a:avLst/>
          </a:prstGeom>
          <a:ln w="12171">
            <a:solidFill>
              <a:srgbClr val="000000"/>
            </a:solidFill>
          </a:ln>
        </p:spPr>
        <p:txBody>
          <a:bodyPr vert="horz" wrap="square" lIns="0" tIns="22398" rIns="0" bIns="0" rtlCol="0">
            <a:spAutoFit/>
          </a:bodyPr>
          <a:lstStyle/>
          <a:p>
            <a:pPr marL="96512" defTabSz="586405">
              <a:spcBef>
                <a:spcPts val="176"/>
              </a:spcBef>
            </a:pPr>
            <a:r>
              <a:rPr sz="1122" b="1" kern="0" spc="93" dirty="0">
                <a:solidFill>
                  <a:srgbClr val="FFFFFF"/>
                </a:solidFill>
                <a:latin typeface="Verdana"/>
                <a:cs typeface="Verdana"/>
              </a:rPr>
              <a:t>Responsible</a:t>
            </a:r>
            <a:r>
              <a:rPr sz="1122" b="1" kern="0" spc="19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90" dirty="0">
                <a:solidFill>
                  <a:srgbClr val="FFFFFF"/>
                </a:solidFill>
                <a:latin typeface="Verdana"/>
                <a:cs typeface="Verdana"/>
              </a:rPr>
              <a:t>Innovation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96512" defTabSz="586405">
              <a:spcBef>
                <a:spcPts val="6"/>
              </a:spcBef>
            </a:pP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i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n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-13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a</a:t>
            </a:r>
            <a:r>
              <a:rPr sz="673" b="1" kern="0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-26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n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u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t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s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h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6" dirty="0">
                <a:solidFill>
                  <a:srgbClr val="DE4012"/>
                </a:solidFill>
                <a:latin typeface="Verdana"/>
                <a:cs typeface="Verdana"/>
              </a:rPr>
              <a:t>e</a:t>
            </a:r>
            <a:r>
              <a:rPr sz="673" b="1" kern="0" spc="-131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l</a:t>
            </a:r>
            <a:r>
              <a:rPr sz="673" b="1" kern="0" spc="-138" dirty="0">
                <a:solidFill>
                  <a:srgbClr val="DE4012"/>
                </a:solidFill>
                <a:latin typeface="Verdana"/>
                <a:cs typeface="Verdana"/>
              </a:rPr>
              <a:t> </a:t>
            </a:r>
            <a:r>
              <a:rPr sz="673" b="1" kern="0" spc="3" dirty="0">
                <a:solidFill>
                  <a:srgbClr val="DE4012"/>
                </a:solidFill>
                <a:latin typeface="Verdana"/>
                <a:cs typeface="Verdana"/>
              </a:rPr>
              <a:t>l</a:t>
            </a:r>
            <a:endParaRPr sz="67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86405">
              <a:spcBef>
                <a:spcPts val="3"/>
              </a:spcBef>
            </a:pPr>
            <a:endParaRPr sz="96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30082" marR="3110796" indent="-117281" defTabSz="586405">
              <a:buSzPct val="92857"/>
              <a:buFont typeface="Arial"/>
              <a:buChar char="•"/>
              <a:tabLst>
                <a:tab pos="153524" algn="l"/>
              </a:tabLst>
            </a:pPr>
            <a:r>
              <a:rPr sz="898" kern="0" dirty="0">
                <a:solidFill>
                  <a:srgbClr val="585858"/>
                </a:solidFill>
                <a:latin typeface="Verdana"/>
                <a:cs typeface="Verdana"/>
              </a:rPr>
              <a:t>Consider</a:t>
            </a:r>
            <a:r>
              <a:rPr sz="898" kern="0" spc="-58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future </a:t>
            </a:r>
            <a:r>
              <a:rPr sz="898" kern="0" spc="-308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impacts </a:t>
            </a:r>
            <a:r>
              <a:rPr sz="898" kern="0" dirty="0">
                <a:solidFill>
                  <a:srgbClr val="585858"/>
                </a:solidFill>
                <a:latin typeface="Verdana"/>
                <a:cs typeface="Verdana"/>
              </a:rPr>
              <a:t>of </a:t>
            </a:r>
            <a:r>
              <a:rPr sz="898" kern="0" spc="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6" dirty="0">
                <a:solidFill>
                  <a:srgbClr val="585858"/>
                </a:solidFill>
                <a:latin typeface="Verdana"/>
                <a:cs typeface="Verdana"/>
              </a:rPr>
              <a:t>innovations</a:t>
            </a:r>
            <a:endParaRPr sz="898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53117" indent="-40723" defTabSz="586405">
              <a:lnSpc>
                <a:spcPts val="1077"/>
              </a:lnSpc>
              <a:spcBef>
                <a:spcPts val="834"/>
              </a:spcBef>
              <a:buSzPct val="92857"/>
              <a:buFont typeface="Arial"/>
              <a:buChar char="•"/>
              <a:tabLst>
                <a:tab pos="153524" algn="l"/>
              </a:tabLst>
            </a:pPr>
            <a:r>
              <a:rPr sz="898" kern="0" spc="-6" dirty="0">
                <a:solidFill>
                  <a:srgbClr val="585858"/>
                </a:solidFill>
                <a:latin typeface="Verdana"/>
                <a:cs typeface="Verdana"/>
              </a:rPr>
              <a:t>Innovate</a:t>
            </a:r>
            <a:endParaRPr sz="898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30082" marR="2780536" defTabSz="586405">
              <a:lnSpc>
                <a:spcPts val="1083"/>
              </a:lnSpc>
              <a:spcBef>
                <a:spcPts val="29"/>
              </a:spcBef>
            </a:pPr>
            <a:r>
              <a:rPr sz="898" kern="0" dirty="0">
                <a:solidFill>
                  <a:srgbClr val="585858"/>
                </a:solidFill>
                <a:latin typeface="Verdana"/>
                <a:cs typeface="Verdana"/>
              </a:rPr>
              <a:t>with</a:t>
            </a:r>
            <a:r>
              <a:rPr sz="898" kern="0" spc="-32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the</a:t>
            </a:r>
            <a:r>
              <a:rPr sz="898" kern="0" spc="-13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dirty="0">
                <a:solidFill>
                  <a:srgbClr val="585858"/>
                </a:solidFill>
                <a:latin typeface="Verdana"/>
                <a:cs typeface="Verdana"/>
              </a:rPr>
              <a:t>people</a:t>
            </a:r>
            <a:r>
              <a:rPr sz="898" kern="0" spc="-1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and </a:t>
            </a:r>
            <a:r>
              <a:rPr sz="898" kern="0" spc="-30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for</a:t>
            </a:r>
            <a:r>
              <a:rPr sz="898" kern="0" spc="-6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the</a:t>
            </a:r>
            <a:r>
              <a:rPr sz="898" kern="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people</a:t>
            </a:r>
            <a:endParaRPr sz="898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30082" marR="3074960" indent="-117281" defTabSz="586405">
              <a:spcBef>
                <a:spcPts val="792"/>
              </a:spcBef>
              <a:buSzPct val="92857"/>
              <a:buFont typeface="Arial"/>
              <a:buChar char="•"/>
              <a:tabLst>
                <a:tab pos="153524" algn="l"/>
              </a:tabLst>
            </a:pP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Co-Design </a:t>
            </a:r>
            <a:r>
              <a:rPr sz="898" kern="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whole</a:t>
            </a:r>
            <a:r>
              <a:rPr sz="898" kern="0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898" kern="0" spc="-3" dirty="0">
                <a:solidFill>
                  <a:srgbClr val="585858"/>
                </a:solidFill>
                <a:latin typeface="Verdana"/>
                <a:cs typeface="Verdana"/>
              </a:rPr>
              <a:t>systems</a:t>
            </a:r>
            <a:endParaRPr sz="898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14936935" y="4225076"/>
            <a:ext cx="179378" cy="108897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24434" defTabSz="586405">
              <a:spcBef>
                <a:spcPts val="80"/>
              </a:spcBef>
            </a:pPr>
            <a:fld id="{81D60167-4931-47E6-BA6A-407CBD079E47}" type="slidenum">
              <a:rPr kern="0" spc="16" dirty="0">
                <a:solidFill>
                  <a:prstClr val="black"/>
                </a:solidFill>
              </a:rPr>
              <a:pPr marL="24434" defTabSz="586405">
                <a:spcBef>
                  <a:spcPts val="80"/>
                </a:spcBef>
              </a:pPr>
              <a:t>37</a:t>
            </a:fld>
            <a:endParaRPr kern="0" spc="1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92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r>
              <a:rPr lang="nl-NL" sz="6500" b="1">
                <a:solidFill>
                  <a:srgbClr val="820000"/>
                </a:solidFill>
                <a:latin typeface="Garamond" panose="02020404030301010803" pitchFamily="18" charset="0"/>
              </a:rPr>
              <a:t>!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77476" y="5596804"/>
            <a:ext cx="3401907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133" b="1" i="1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A/Professor</a:t>
            </a:r>
            <a:r>
              <a:rPr sz="2133" b="1" i="1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33" b="1" i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Wendy</a:t>
            </a:r>
            <a:r>
              <a:rPr sz="2133" b="1" i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33" b="1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Steele</a:t>
            </a:r>
            <a:endParaRPr sz="21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70349" y="354959"/>
            <a:ext cx="8451427" cy="4904739"/>
            <a:chOff x="259762" y="266219"/>
            <a:chExt cx="6338570" cy="36785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762" y="266219"/>
              <a:ext cx="6338472" cy="36780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3793" y="964003"/>
              <a:ext cx="814388" cy="431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003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0756" y="328506"/>
            <a:ext cx="745151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4000" b="1" kern="0" dirty="0">
                <a:solidFill>
                  <a:srgbClr val="E51D2A"/>
                </a:solidFill>
                <a:latin typeface="Arial"/>
                <a:cs typeface="Arial"/>
              </a:rPr>
              <a:t>A</a:t>
            </a:r>
            <a:r>
              <a:rPr sz="4000" b="1" kern="0" spc="-180" dirty="0">
                <a:solidFill>
                  <a:srgbClr val="E51D2A"/>
                </a:solidFill>
                <a:latin typeface="Arial"/>
                <a:cs typeface="Arial"/>
              </a:rPr>
              <a:t> </a:t>
            </a:r>
            <a:r>
              <a:rPr sz="4000" b="1" kern="0" dirty="0">
                <a:solidFill>
                  <a:srgbClr val="E51D2A"/>
                </a:solidFill>
                <a:latin typeface="Arial"/>
                <a:cs typeface="Arial"/>
              </a:rPr>
              <a:t>disrupted,</a:t>
            </a:r>
            <a:r>
              <a:rPr sz="4000" b="1" kern="0" spc="-13" dirty="0">
                <a:solidFill>
                  <a:srgbClr val="E51D2A"/>
                </a:solidFill>
                <a:latin typeface="Arial"/>
                <a:cs typeface="Arial"/>
              </a:rPr>
              <a:t> </a:t>
            </a:r>
            <a:r>
              <a:rPr sz="4000" b="1" kern="0" dirty="0">
                <a:solidFill>
                  <a:srgbClr val="E51D2A"/>
                </a:solidFill>
                <a:latin typeface="Arial"/>
                <a:cs typeface="Arial"/>
              </a:rPr>
              <a:t>challenging</a:t>
            </a:r>
            <a:r>
              <a:rPr sz="4000" b="1" kern="0" spc="-13" dirty="0">
                <a:solidFill>
                  <a:srgbClr val="E51D2A"/>
                </a:solidFill>
                <a:latin typeface="Arial"/>
                <a:cs typeface="Arial"/>
              </a:rPr>
              <a:t> </a:t>
            </a:r>
            <a:r>
              <a:rPr sz="4000" b="1" kern="0" dirty="0">
                <a:solidFill>
                  <a:srgbClr val="E51D2A"/>
                </a:solidFill>
                <a:latin typeface="Arial"/>
                <a:cs typeface="Arial"/>
              </a:rPr>
              <a:t>world</a:t>
            </a:r>
            <a:endParaRPr sz="4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3063" y="1282192"/>
            <a:ext cx="7128087" cy="57451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933" marR="6773" defTabSz="1219170">
              <a:lnSpc>
                <a:spcPts val="2147"/>
              </a:lnSpc>
              <a:spcBef>
                <a:spcPts val="280"/>
              </a:spcBef>
            </a:pPr>
            <a:r>
              <a:rPr sz="1867" kern="0" spc="-7" dirty="0">
                <a:solidFill>
                  <a:srgbClr val="21205F"/>
                </a:solidFill>
                <a:latin typeface="Arial"/>
                <a:cs typeface="Arial"/>
              </a:rPr>
              <a:t>Now more than ever </a:t>
            </a:r>
            <a:r>
              <a:rPr sz="1867" kern="0" dirty="0">
                <a:solidFill>
                  <a:srgbClr val="21205F"/>
                </a:solidFill>
                <a:latin typeface="Arial"/>
                <a:cs typeface="Arial"/>
              </a:rPr>
              <a:t>it is </a:t>
            </a:r>
            <a:r>
              <a:rPr sz="1867" kern="0" spc="-7" dirty="0">
                <a:solidFill>
                  <a:srgbClr val="21205F"/>
                </a:solidFill>
                <a:latin typeface="Arial"/>
                <a:cs typeface="Arial"/>
              </a:rPr>
              <a:t>clear </a:t>
            </a:r>
            <a:r>
              <a:rPr sz="1867" kern="0" dirty="0">
                <a:solidFill>
                  <a:srgbClr val="21205F"/>
                </a:solidFill>
                <a:latin typeface="Arial"/>
                <a:cs typeface="Arial"/>
              </a:rPr>
              <a:t>we </a:t>
            </a:r>
            <a:r>
              <a:rPr sz="1867" kern="0" spc="-7" dirty="0">
                <a:solidFill>
                  <a:srgbClr val="21205F"/>
                </a:solidFill>
                <a:latin typeface="Arial"/>
                <a:cs typeface="Arial"/>
              </a:rPr>
              <a:t>cannot neglect our global context, </a:t>
            </a:r>
            <a:r>
              <a:rPr sz="1867" kern="0" spc="-50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867" kern="0" spc="-7" dirty="0">
                <a:solidFill>
                  <a:srgbClr val="21205F"/>
                </a:solidFill>
                <a:latin typeface="Arial"/>
                <a:cs typeface="Arial"/>
              </a:rPr>
              <a:t>including transboundary risks that play out</a:t>
            </a:r>
            <a:r>
              <a:rPr sz="1867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867" kern="0" spc="-7" dirty="0">
                <a:solidFill>
                  <a:srgbClr val="21205F"/>
                </a:solidFill>
                <a:latin typeface="Arial"/>
                <a:cs typeface="Arial"/>
              </a:rPr>
              <a:t>at the local</a:t>
            </a:r>
            <a:r>
              <a:rPr sz="1867" kern="0" dirty="0">
                <a:solidFill>
                  <a:srgbClr val="21205F"/>
                </a:solidFill>
                <a:latin typeface="Arial"/>
                <a:cs typeface="Arial"/>
              </a:rPr>
              <a:t> </a:t>
            </a:r>
            <a:r>
              <a:rPr sz="1867" kern="0" spc="-7" dirty="0">
                <a:solidFill>
                  <a:srgbClr val="21205F"/>
                </a:solidFill>
                <a:latin typeface="Arial"/>
                <a:cs typeface="Arial"/>
              </a:rPr>
              <a:t>scale.</a:t>
            </a:r>
            <a:endParaRPr sz="18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23129" y="2004777"/>
            <a:ext cx="8731673" cy="4144433"/>
            <a:chOff x="149346" y="1503582"/>
            <a:chExt cx="6548755" cy="31083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046" y="1516282"/>
              <a:ext cx="6522753" cy="30824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5696" y="1509932"/>
              <a:ext cx="6536055" cy="3095625"/>
            </a:xfrm>
            <a:custGeom>
              <a:avLst/>
              <a:gdLst/>
              <a:ahLst/>
              <a:cxnLst/>
              <a:rect l="l" t="t" r="r" b="b"/>
              <a:pathLst>
                <a:path w="6536055" h="3095625">
                  <a:moveTo>
                    <a:pt x="0" y="0"/>
                  </a:moveTo>
                  <a:lnTo>
                    <a:pt x="6535454" y="0"/>
                  </a:lnTo>
                  <a:lnTo>
                    <a:pt x="6535454" y="3095115"/>
                  </a:lnTo>
                  <a:lnTo>
                    <a:pt x="0" y="309511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1538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052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6577" y="1260133"/>
            <a:ext cx="5336539" cy="41891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2600" b="0" spc="47" dirty="0">
                <a:solidFill>
                  <a:srgbClr val="E51D2A"/>
                </a:solidFill>
                <a:latin typeface="Calibri Light"/>
                <a:cs typeface="Calibri Light"/>
              </a:rPr>
              <a:t>How</a:t>
            </a:r>
            <a:r>
              <a:rPr sz="2600" b="0" spc="40" dirty="0">
                <a:solidFill>
                  <a:srgbClr val="E51D2A"/>
                </a:solidFill>
                <a:latin typeface="Calibri Light"/>
                <a:cs typeface="Calibri Light"/>
              </a:rPr>
              <a:t> </a:t>
            </a:r>
            <a:r>
              <a:rPr sz="2600" b="0" spc="20" dirty="0">
                <a:solidFill>
                  <a:srgbClr val="E51D2A"/>
                </a:solidFill>
                <a:latin typeface="Calibri Light"/>
                <a:cs typeface="Calibri Light"/>
              </a:rPr>
              <a:t>are</a:t>
            </a:r>
            <a:r>
              <a:rPr sz="2600" b="0" spc="33" dirty="0">
                <a:solidFill>
                  <a:srgbClr val="E51D2A"/>
                </a:solidFill>
                <a:latin typeface="Calibri Light"/>
                <a:cs typeface="Calibri Light"/>
              </a:rPr>
              <a:t> </a:t>
            </a:r>
            <a:r>
              <a:rPr sz="2600" b="0" spc="27" dirty="0">
                <a:solidFill>
                  <a:srgbClr val="E51D2A"/>
                </a:solidFill>
                <a:latin typeface="Calibri Light"/>
                <a:cs typeface="Calibri Light"/>
              </a:rPr>
              <a:t>we</a:t>
            </a:r>
            <a:r>
              <a:rPr sz="2600" b="0" spc="33" dirty="0">
                <a:solidFill>
                  <a:srgbClr val="E51D2A"/>
                </a:solidFill>
                <a:latin typeface="Calibri Light"/>
                <a:cs typeface="Calibri Light"/>
              </a:rPr>
              <a:t> going? </a:t>
            </a:r>
            <a:r>
              <a:rPr sz="2600" b="0" spc="40" dirty="0">
                <a:solidFill>
                  <a:srgbClr val="E51D2A"/>
                </a:solidFill>
                <a:latin typeface="Calibri Light"/>
                <a:cs typeface="Calibri Light"/>
              </a:rPr>
              <a:t>What</a:t>
            </a:r>
            <a:r>
              <a:rPr sz="2600" b="0" spc="33" dirty="0">
                <a:solidFill>
                  <a:srgbClr val="E51D2A"/>
                </a:solidFill>
                <a:latin typeface="Calibri Light"/>
                <a:cs typeface="Calibri Light"/>
              </a:rPr>
              <a:t> </a:t>
            </a:r>
            <a:r>
              <a:rPr sz="2600" b="0" spc="40" dirty="0">
                <a:solidFill>
                  <a:srgbClr val="E51D2A"/>
                </a:solidFill>
                <a:latin typeface="Calibri Light"/>
                <a:cs typeface="Calibri Light"/>
              </a:rPr>
              <a:t>do</a:t>
            </a:r>
            <a:r>
              <a:rPr sz="2600" b="0" spc="47" dirty="0">
                <a:solidFill>
                  <a:srgbClr val="E51D2A"/>
                </a:solidFill>
                <a:latin typeface="Calibri Light"/>
                <a:cs typeface="Calibri Light"/>
              </a:rPr>
              <a:t> </a:t>
            </a:r>
            <a:r>
              <a:rPr sz="2600" b="0" spc="27" dirty="0">
                <a:solidFill>
                  <a:srgbClr val="E51D2A"/>
                </a:solidFill>
                <a:latin typeface="Calibri Light"/>
                <a:cs typeface="Calibri Light"/>
              </a:rPr>
              <a:t>we</a:t>
            </a:r>
            <a:r>
              <a:rPr sz="2600" b="0" spc="33" dirty="0">
                <a:solidFill>
                  <a:srgbClr val="E51D2A"/>
                </a:solidFill>
                <a:latin typeface="Calibri Light"/>
                <a:cs typeface="Calibri Light"/>
              </a:rPr>
              <a:t> </a:t>
            </a:r>
            <a:r>
              <a:rPr sz="2600" b="0" spc="40" dirty="0">
                <a:solidFill>
                  <a:srgbClr val="E51D2A"/>
                </a:solidFill>
                <a:latin typeface="Calibri Light"/>
                <a:cs typeface="Calibri Light"/>
              </a:rPr>
              <a:t>need?</a:t>
            </a:r>
            <a:endParaRPr sz="2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2945" y="2413338"/>
            <a:ext cx="4682067" cy="203357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88802" indent="-171869" defTabSz="1219170">
              <a:spcBef>
                <a:spcPts val="900"/>
              </a:spcBef>
              <a:buSzPct val="150000"/>
              <a:buFont typeface="Arial"/>
              <a:buChar char="•"/>
              <a:tabLst>
                <a:tab pos="188802" algn="l"/>
              </a:tabLst>
            </a:pP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2019</a:t>
            </a:r>
            <a:r>
              <a:rPr sz="1600" kern="0" spc="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Global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Sustainable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Development</a:t>
            </a:r>
            <a:r>
              <a:rPr sz="1600" kern="0" spc="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Report</a:t>
            </a:r>
            <a:endParaRPr sz="1600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  <a:p>
            <a:pPr marL="187955" marR="390304" indent="-171869" algn="just" defTabSz="1219170">
              <a:lnSpc>
                <a:spcPct val="80000"/>
              </a:lnSpc>
              <a:spcBef>
                <a:spcPts val="2333"/>
              </a:spcBef>
              <a:buSzPct val="150000"/>
              <a:buFont typeface="Arial"/>
              <a:buChar char="•"/>
              <a:tabLst>
                <a:tab pos="188802" algn="l"/>
              </a:tabLst>
            </a:pP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Concludes: ‘the 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current development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model is not </a:t>
            </a:r>
            <a:r>
              <a:rPr sz="1600" kern="0" spc="-34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sustainable,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and 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the 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progress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made in 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the 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last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two </a:t>
            </a:r>
            <a:r>
              <a:rPr sz="1600" kern="0" spc="-34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decades is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in</a:t>
            </a:r>
            <a:r>
              <a:rPr sz="1600" kern="0" spc="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danger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of</a:t>
            </a:r>
            <a:r>
              <a:rPr sz="1600" kern="0" spc="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being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20" dirty="0">
                <a:solidFill>
                  <a:srgbClr val="21205F"/>
                </a:solidFill>
                <a:latin typeface="Calibri Light"/>
                <a:cs typeface="Calibri Light"/>
              </a:rPr>
              <a:t>reversed…’</a:t>
            </a:r>
            <a:endParaRPr sz="1600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  <a:p>
            <a:pPr defTabSz="1219170">
              <a:spcBef>
                <a:spcPts val="27"/>
              </a:spcBef>
              <a:buClr>
                <a:srgbClr val="21205F"/>
              </a:buClr>
              <a:buFont typeface="Arial"/>
              <a:buChar char="•"/>
            </a:pPr>
            <a:endParaRPr sz="2600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  <a:p>
            <a:pPr marL="187955" marR="6773" indent="-171869" defTabSz="1219170">
              <a:lnSpc>
                <a:spcPct val="76700"/>
              </a:lnSpc>
              <a:buSzPct val="150000"/>
              <a:buFont typeface="Arial"/>
              <a:buChar char="•"/>
              <a:tabLst>
                <a:tab pos="188802" algn="l"/>
              </a:tabLst>
            </a:pP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Identifies 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food,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40" dirty="0">
                <a:solidFill>
                  <a:srgbClr val="21205F"/>
                </a:solidFill>
                <a:latin typeface="Calibri Light"/>
                <a:cs typeface="Calibri Light"/>
              </a:rPr>
              <a:t>water,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 energy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and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urban</a:t>
            </a:r>
            <a:r>
              <a:rPr sz="1600" kern="0" spc="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20" dirty="0">
                <a:solidFill>
                  <a:srgbClr val="21205F"/>
                </a:solidFill>
                <a:latin typeface="Calibri Light"/>
                <a:cs typeface="Calibri Light"/>
              </a:rPr>
              <a:t>systems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 as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27" dirty="0">
                <a:solidFill>
                  <a:srgbClr val="21205F"/>
                </a:solidFill>
                <a:latin typeface="Calibri Light"/>
                <a:cs typeface="Calibri Light"/>
              </a:rPr>
              <a:t>key </a:t>
            </a:r>
            <a:r>
              <a:rPr sz="1600" kern="0" spc="-34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13" dirty="0">
                <a:solidFill>
                  <a:srgbClr val="21205F"/>
                </a:solidFill>
                <a:latin typeface="Calibri Light"/>
                <a:cs typeface="Calibri Light"/>
              </a:rPr>
              <a:t>arenas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20" dirty="0">
                <a:solidFill>
                  <a:srgbClr val="21205F"/>
                </a:solidFill>
                <a:latin typeface="Calibri Light"/>
                <a:cs typeface="Calibri Light"/>
              </a:rPr>
              <a:t>for</a:t>
            </a:r>
            <a:r>
              <a:rPr sz="1600" kern="0" dirty="0">
                <a:solidFill>
                  <a:srgbClr val="21205F"/>
                </a:solidFill>
                <a:latin typeface="Calibri Light"/>
                <a:cs typeface="Calibri Light"/>
              </a:rPr>
              <a:t> </a:t>
            </a:r>
            <a:r>
              <a:rPr sz="1600" kern="0" spc="-7" dirty="0">
                <a:solidFill>
                  <a:srgbClr val="21205F"/>
                </a:solidFill>
                <a:latin typeface="Calibri Light"/>
                <a:cs typeface="Calibri Light"/>
              </a:rPr>
              <a:t>change</a:t>
            </a:r>
            <a:endParaRPr sz="1600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9263" y="2145791"/>
            <a:ext cx="2279903" cy="31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1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857250"/>
            <a:ext cx="9144000" cy="5143500"/>
            <a:chOff x="0" y="642937"/>
            <a:chExt cx="6858000" cy="3857625"/>
          </a:xfrm>
        </p:grpSpPr>
        <p:sp>
          <p:nvSpPr>
            <p:cNvPr id="3" name="object 3"/>
            <p:cNvSpPr/>
            <p:nvPr/>
          </p:nvSpPr>
          <p:spPr>
            <a:xfrm>
              <a:off x="0" y="642937"/>
              <a:ext cx="6858000" cy="3857625"/>
            </a:xfrm>
            <a:custGeom>
              <a:avLst/>
              <a:gdLst/>
              <a:ahLst/>
              <a:cxnLst/>
              <a:rect l="l" t="t" r="r" b="b"/>
              <a:pathLst>
                <a:path w="6858000" h="3857625">
                  <a:moveTo>
                    <a:pt x="6858000" y="0"/>
                  </a:moveTo>
                  <a:lnTo>
                    <a:pt x="0" y="0"/>
                  </a:lnTo>
                  <a:lnTo>
                    <a:pt x="0" y="3857625"/>
                  </a:lnTo>
                  <a:lnTo>
                    <a:pt x="6858000" y="3857625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64654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68318" y="787077"/>
              <a:ext cx="6321425" cy="3443604"/>
            </a:xfrm>
            <a:custGeom>
              <a:avLst/>
              <a:gdLst/>
              <a:ahLst/>
              <a:cxnLst/>
              <a:rect l="l" t="t" r="r" b="b"/>
              <a:pathLst>
                <a:path w="6321425" h="3443604">
                  <a:moveTo>
                    <a:pt x="6321361" y="0"/>
                  </a:moveTo>
                  <a:lnTo>
                    <a:pt x="0" y="0"/>
                  </a:lnTo>
                  <a:lnTo>
                    <a:pt x="0" y="3443451"/>
                  </a:lnTo>
                  <a:lnTo>
                    <a:pt x="6321361" y="3443451"/>
                  </a:lnTo>
                  <a:lnTo>
                    <a:pt x="6321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9575" y="1039367"/>
              <a:ext cx="4498848" cy="30998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884711" y="5473530"/>
            <a:ext cx="738462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800" u="sng" kern="0" spc="7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https://clarivate.com/webofsciencegroup/wp-content/uploads/sites/2/dlm_uploads/2019/07/Navigating-the-Structure-of-Research-on-Sustainable-Development-Goals.pd</a:t>
            </a:r>
            <a:r>
              <a:rPr sz="800" kern="0" spc="7" dirty="0">
                <a:solidFill>
                  <a:sysClr val="windowText" lastClr="000000"/>
                </a:solidFill>
                <a:latin typeface="Calibri"/>
                <a:cs typeface="Calibri"/>
              </a:rPr>
              <a:t>f</a:t>
            </a:r>
            <a:endParaRPr sz="8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1657" y="3837769"/>
            <a:ext cx="2240280" cy="4915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lnSpc>
                <a:spcPts val="1267"/>
              </a:lnSpc>
              <a:spcBef>
                <a:spcPts val="133"/>
              </a:spcBef>
            </a:pP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FOOD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52668" defTabSz="1219170">
              <a:lnSpc>
                <a:spcPts val="1120"/>
              </a:lnSpc>
            </a:pPr>
            <a:r>
              <a:rPr sz="1200" b="1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ENERGY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62812" defTabSz="1219170">
              <a:lnSpc>
                <a:spcPts val="1292"/>
              </a:lnSpc>
            </a:pP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WAT</a:t>
            </a:r>
            <a:r>
              <a:rPr sz="1200" b="1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14658" y="3622378"/>
            <a:ext cx="651933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</a:t>
            </a:r>
            <a:r>
              <a:rPr sz="1200" b="1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ALTH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11657" y="3191594"/>
            <a:ext cx="9228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200" b="1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MATERIALS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565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6727217"/>
            <a:ext cx="9143997" cy="1307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43695" y="1"/>
            <a:ext cx="230801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600" kern="0" spc="-7" dirty="0">
                <a:solidFill>
                  <a:srgbClr val="EEDC00"/>
                </a:solidFill>
                <a:latin typeface="Calibri"/>
                <a:cs typeface="Calibri"/>
              </a:rPr>
              <a:t>RMIT</a:t>
            </a:r>
            <a:r>
              <a:rPr sz="1600" kern="0" spc="-13" dirty="0">
                <a:solidFill>
                  <a:srgbClr val="EEDC00"/>
                </a:solidFill>
                <a:latin typeface="Calibri"/>
                <a:cs typeface="Calibri"/>
              </a:rPr>
              <a:t> </a:t>
            </a:r>
            <a:r>
              <a:rPr sz="1600" kern="0" spc="-7" dirty="0">
                <a:solidFill>
                  <a:srgbClr val="EEDC00"/>
                </a:solidFill>
                <a:latin typeface="Calibri"/>
                <a:cs typeface="Calibri"/>
              </a:rPr>
              <a:t>Classification: </a:t>
            </a:r>
            <a:r>
              <a:rPr sz="1600" kern="0" spc="-27" dirty="0">
                <a:solidFill>
                  <a:srgbClr val="EEDC00"/>
                </a:solidFill>
                <a:latin typeface="Calibri"/>
                <a:cs typeface="Calibri"/>
              </a:rPr>
              <a:t>Trusted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9583" y="1898249"/>
            <a:ext cx="2074984" cy="27093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1788" y="1898248"/>
            <a:ext cx="5803541" cy="28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3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55109" y="847343"/>
            <a:ext cx="2142913" cy="1166324"/>
          </a:xfrm>
          <a:prstGeom prst="rect">
            <a:avLst/>
          </a:prstGeom>
        </p:spPr>
        <p:txBody>
          <a:bodyPr vert="horz" wrap="square" lIns="0" tIns="57573" rIns="0" bIns="0" rtlCol="0">
            <a:spAutoFit/>
          </a:bodyPr>
          <a:lstStyle/>
          <a:p>
            <a:pPr marL="16086" marR="6773" algn="ctr">
              <a:lnSpc>
                <a:spcPct val="90000"/>
              </a:lnSpc>
              <a:spcBef>
                <a:spcPts val="453"/>
              </a:spcBef>
            </a:pPr>
            <a:r>
              <a:rPr sz="2667" dirty="0">
                <a:solidFill>
                  <a:srgbClr val="E51D2A"/>
                </a:solidFill>
              </a:rPr>
              <a:t>E</a:t>
            </a:r>
            <a:r>
              <a:rPr sz="2667" spc="-7" dirty="0">
                <a:solidFill>
                  <a:srgbClr val="E51D2A"/>
                </a:solidFill>
              </a:rPr>
              <a:t>x</a:t>
            </a:r>
            <a:r>
              <a:rPr sz="2667" dirty="0">
                <a:solidFill>
                  <a:srgbClr val="E51D2A"/>
                </a:solidFill>
              </a:rPr>
              <a:t>p</a:t>
            </a:r>
            <a:r>
              <a:rPr sz="2667" spc="-7" dirty="0">
                <a:solidFill>
                  <a:srgbClr val="E51D2A"/>
                </a:solidFill>
              </a:rPr>
              <a:t>ectat</a:t>
            </a:r>
            <a:r>
              <a:rPr sz="2667" spc="-13" dirty="0">
                <a:solidFill>
                  <a:srgbClr val="E51D2A"/>
                </a:solidFill>
              </a:rPr>
              <a:t>i</a:t>
            </a:r>
            <a:r>
              <a:rPr sz="2667" dirty="0">
                <a:solidFill>
                  <a:srgbClr val="E51D2A"/>
                </a:solidFill>
              </a:rPr>
              <a:t>ons  of </a:t>
            </a:r>
            <a:r>
              <a:rPr sz="2667" spc="-20" dirty="0">
                <a:solidFill>
                  <a:srgbClr val="E51D2A"/>
                </a:solidFill>
              </a:rPr>
              <a:t>today’s </a:t>
            </a:r>
            <a:r>
              <a:rPr sz="2667" spc="-13" dirty="0">
                <a:solidFill>
                  <a:srgbClr val="E51D2A"/>
                </a:solidFill>
              </a:rPr>
              <a:t> </a:t>
            </a:r>
            <a:r>
              <a:rPr sz="2667" spc="-7" dirty="0">
                <a:solidFill>
                  <a:srgbClr val="E51D2A"/>
                </a:solidFill>
              </a:rPr>
              <a:t>universities</a:t>
            </a:r>
            <a:endParaRPr sz="2667"/>
          </a:p>
        </p:txBody>
      </p:sp>
      <p:grpSp>
        <p:nvGrpSpPr>
          <p:cNvPr id="3" name="object 3"/>
          <p:cNvGrpSpPr/>
          <p:nvPr/>
        </p:nvGrpSpPr>
        <p:grpSpPr>
          <a:xfrm>
            <a:off x="1678243" y="853744"/>
            <a:ext cx="860213" cy="829733"/>
            <a:chOff x="115682" y="640308"/>
            <a:chExt cx="645160" cy="622300"/>
          </a:xfrm>
        </p:grpSpPr>
        <p:sp>
          <p:nvSpPr>
            <p:cNvPr id="4" name="object 4"/>
            <p:cNvSpPr/>
            <p:nvPr/>
          </p:nvSpPr>
          <p:spPr>
            <a:xfrm>
              <a:off x="122032" y="646658"/>
              <a:ext cx="632460" cy="609600"/>
            </a:xfrm>
            <a:custGeom>
              <a:avLst/>
              <a:gdLst/>
              <a:ahLst/>
              <a:cxnLst/>
              <a:rect l="l" t="t" r="r" b="b"/>
              <a:pathLst>
                <a:path w="632460" h="609600">
                  <a:moveTo>
                    <a:pt x="316028" y="0"/>
                  </a:moveTo>
                  <a:lnTo>
                    <a:pt x="269328" y="3303"/>
                  </a:lnTo>
                  <a:lnTo>
                    <a:pt x="224755" y="12898"/>
                  </a:lnTo>
                  <a:lnTo>
                    <a:pt x="182798" y="28315"/>
                  </a:lnTo>
                  <a:lnTo>
                    <a:pt x="143947" y="49081"/>
                  </a:lnTo>
                  <a:lnTo>
                    <a:pt x="108690" y="74726"/>
                  </a:lnTo>
                  <a:lnTo>
                    <a:pt x="77516" y="104778"/>
                  </a:lnTo>
                  <a:lnTo>
                    <a:pt x="50914" y="138766"/>
                  </a:lnTo>
                  <a:lnTo>
                    <a:pt x="29372" y="176219"/>
                  </a:lnTo>
                  <a:lnTo>
                    <a:pt x="13380" y="216665"/>
                  </a:lnTo>
                  <a:lnTo>
                    <a:pt x="3426" y="259634"/>
                  </a:lnTo>
                  <a:lnTo>
                    <a:pt x="0" y="304653"/>
                  </a:lnTo>
                  <a:lnTo>
                    <a:pt x="3426" y="349673"/>
                  </a:lnTo>
                  <a:lnTo>
                    <a:pt x="13380" y="392642"/>
                  </a:lnTo>
                  <a:lnTo>
                    <a:pt x="29372" y="433088"/>
                  </a:lnTo>
                  <a:lnTo>
                    <a:pt x="50914" y="470541"/>
                  </a:lnTo>
                  <a:lnTo>
                    <a:pt x="77516" y="504529"/>
                  </a:lnTo>
                  <a:lnTo>
                    <a:pt x="108690" y="534581"/>
                  </a:lnTo>
                  <a:lnTo>
                    <a:pt x="143947" y="560226"/>
                  </a:lnTo>
                  <a:lnTo>
                    <a:pt x="182798" y="580992"/>
                  </a:lnTo>
                  <a:lnTo>
                    <a:pt x="224755" y="596409"/>
                  </a:lnTo>
                  <a:lnTo>
                    <a:pt x="269328" y="606004"/>
                  </a:lnTo>
                  <a:lnTo>
                    <a:pt x="316028" y="609307"/>
                  </a:lnTo>
                  <a:lnTo>
                    <a:pt x="362728" y="606004"/>
                  </a:lnTo>
                  <a:lnTo>
                    <a:pt x="407301" y="596409"/>
                  </a:lnTo>
                  <a:lnTo>
                    <a:pt x="449258" y="580992"/>
                  </a:lnTo>
                  <a:lnTo>
                    <a:pt x="488109" y="560226"/>
                  </a:lnTo>
                  <a:lnTo>
                    <a:pt x="523366" y="534581"/>
                  </a:lnTo>
                  <a:lnTo>
                    <a:pt x="554540" y="504529"/>
                  </a:lnTo>
                  <a:lnTo>
                    <a:pt x="581142" y="470541"/>
                  </a:lnTo>
                  <a:lnTo>
                    <a:pt x="602684" y="433088"/>
                  </a:lnTo>
                  <a:lnTo>
                    <a:pt x="618676" y="392642"/>
                  </a:lnTo>
                  <a:lnTo>
                    <a:pt x="628630" y="349673"/>
                  </a:lnTo>
                  <a:lnTo>
                    <a:pt x="632057" y="304653"/>
                  </a:lnTo>
                  <a:lnTo>
                    <a:pt x="628630" y="259634"/>
                  </a:lnTo>
                  <a:lnTo>
                    <a:pt x="618676" y="216665"/>
                  </a:lnTo>
                  <a:lnTo>
                    <a:pt x="602684" y="176219"/>
                  </a:lnTo>
                  <a:lnTo>
                    <a:pt x="581142" y="138766"/>
                  </a:lnTo>
                  <a:lnTo>
                    <a:pt x="554540" y="104778"/>
                  </a:lnTo>
                  <a:lnTo>
                    <a:pt x="523366" y="74726"/>
                  </a:lnTo>
                  <a:lnTo>
                    <a:pt x="488109" y="49081"/>
                  </a:lnTo>
                  <a:lnTo>
                    <a:pt x="449258" y="28315"/>
                  </a:lnTo>
                  <a:lnTo>
                    <a:pt x="407301" y="12898"/>
                  </a:lnTo>
                  <a:lnTo>
                    <a:pt x="362728" y="3303"/>
                  </a:lnTo>
                  <a:lnTo>
                    <a:pt x="316028" y="0"/>
                  </a:lnTo>
                  <a:close/>
                </a:path>
              </a:pathLst>
            </a:custGeom>
            <a:solidFill>
              <a:srgbClr val="21205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22032" y="646658"/>
              <a:ext cx="632460" cy="609600"/>
            </a:xfrm>
            <a:custGeom>
              <a:avLst/>
              <a:gdLst/>
              <a:ahLst/>
              <a:cxnLst/>
              <a:rect l="l" t="t" r="r" b="b"/>
              <a:pathLst>
                <a:path w="632460" h="609600">
                  <a:moveTo>
                    <a:pt x="0" y="304653"/>
                  </a:moveTo>
                  <a:lnTo>
                    <a:pt x="3426" y="259634"/>
                  </a:lnTo>
                  <a:lnTo>
                    <a:pt x="13380" y="216665"/>
                  </a:lnTo>
                  <a:lnTo>
                    <a:pt x="29372" y="176219"/>
                  </a:lnTo>
                  <a:lnTo>
                    <a:pt x="50914" y="138766"/>
                  </a:lnTo>
                  <a:lnTo>
                    <a:pt x="77516" y="104778"/>
                  </a:lnTo>
                  <a:lnTo>
                    <a:pt x="108690" y="74726"/>
                  </a:lnTo>
                  <a:lnTo>
                    <a:pt x="143947" y="49081"/>
                  </a:lnTo>
                  <a:lnTo>
                    <a:pt x="182798" y="28315"/>
                  </a:lnTo>
                  <a:lnTo>
                    <a:pt x="224755" y="12898"/>
                  </a:lnTo>
                  <a:lnTo>
                    <a:pt x="269328" y="3303"/>
                  </a:lnTo>
                  <a:lnTo>
                    <a:pt x="316028" y="0"/>
                  </a:lnTo>
                  <a:lnTo>
                    <a:pt x="362728" y="3303"/>
                  </a:lnTo>
                  <a:lnTo>
                    <a:pt x="407301" y="12898"/>
                  </a:lnTo>
                  <a:lnTo>
                    <a:pt x="449258" y="28315"/>
                  </a:lnTo>
                  <a:lnTo>
                    <a:pt x="488109" y="49081"/>
                  </a:lnTo>
                  <a:lnTo>
                    <a:pt x="523366" y="74726"/>
                  </a:lnTo>
                  <a:lnTo>
                    <a:pt x="554540" y="104778"/>
                  </a:lnTo>
                  <a:lnTo>
                    <a:pt x="581142" y="138766"/>
                  </a:lnTo>
                  <a:lnTo>
                    <a:pt x="602684" y="176219"/>
                  </a:lnTo>
                  <a:lnTo>
                    <a:pt x="618676" y="216665"/>
                  </a:lnTo>
                  <a:lnTo>
                    <a:pt x="628630" y="259634"/>
                  </a:lnTo>
                  <a:lnTo>
                    <a:pt x="632057" y="304653"/>
                  </a:lnTo>
                  <a:lnTo>
                    <a:pt x="628630" y="349672"/>
                  </a:lnTo>
                  <a:lnTo>
                    <a:pt x="618676" y="392641"/>
                  </a:lnTo>
                  <a:lnTo>
                    <a:pt x="602684" y="433087"/>
                  </a:lnTo>
                  <a:lnTo>
                    <a:pt x="581142" y="470540"/>
                  </a:lnTo>
                  <a:lnTo>
                    <a:pt x="554540" y="504528"/>
                  </a:lnTo>
                  <a:lnTo>
                    <a:pt x="523366" y="534580"/>
                  </a:lnTo>
                  <a:lnTo>
                    <a:pt x="488109" y="560225"/>
                  </a:lnTo>
                  <a:lnTo>
                    <a:pt x="449258" y="580991"/>
                  </a:lnTo>
                  <a:lnTo>
                    <a:pt x="407301" y="596408"/>
                  </a:lnTo>
                  <a:lnTo>
                    <a:pt x="362728" y="606003"/>
                  </a:lnTo>
                  <a:lnTo>
                    <a:pt x="316028" y="609307"/>
                  </a:lnTo>
                  <a:lnTo>
                    <a:pt x="269328" y="606003"/>
                  </a:lnTo>
                  <a:lnTo>
                    <a:pt x="224755" y="596408"/>
                  </a:lnTo>
                  <a:lnTo>
                    <a:pt x="182798" y="580991"/>
                  </a:lnTo>
                  <a:lnTo>
                    <a:pt x="143947" y="560225"/>
                  </a:lnTo>
                  <a:lnTo>
                    <a:pt x="108690" y="534580"/>
                  </a:lnTo>
                  <a:lnTo>
                    <a:pt x="77516" y="504528"/>
                  </a:lnTo>
                  <a:lnTo>
                    <a:pt x="50914" y="470540"/>
                  </a:lnTo>
                  <a:lnTo>
                    <a:pt x="29372" y="433087"/>
                  </a:lnTo>
                  <a:lnTo>
                    <a:pt x="13380" y="392641"/>
                  </a:lnTo>
                  <a:lnTo>
                    <a:pt x="3426" y="349672"/>
                  </a:lnTo>
                  <a:lnTo>
                    <a:pt x="0" y="304653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44038" y="1172463"/>
            <a:ext cx="32766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067" kern="0" spc="-7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67" kern="0" spc="-1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67" kern="0" spc="-7" dirty="0">
                <a:solidFill>
                  <a:srgbClr val="FFFFFF"/>
                </a:solidFill>
                <a:latin typeface="Arial"/>
                <a:cs typeface="Arial"/>
              </a:rPr>
              <a:t>i's</a:t>
            </a:r>
            <a:endParaRPr sz="10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38877" y="1261716"/>
            <a:ext cx="2438400" cy="2440093"/>
          </a:xfrm>
          <a:custGeom>
            <a:avLst/>
            <a:gdLst/>
            <a:ahLst/>
            <a:cxnLst/>
            <a:rect l="l" t="t" r="r" b="b"/>
            <a:pathLst>
              <a:path w="1828800" h="1830070">
                <a:moveTo>
                  <a:pt x="914124" y="0"/>
                </a:moveTo>
                <a:lnTo>
                  <a:pt x="865576" y="1268"/>
                </a:lnTo>
                <a:lnTo>
                  <a:pt x="817688" y="5030"/>
                </a:lnTo>
                <a:lnTo>
                  <a:pt x="770523" y="11224"/>
                </a:lnTo>
                <a:lnTo>
                  <a:pt x="724144" y="19786"/>
                </a:lnTo>
                <a:lnTo>
                  <a:pt x="678615" y="30652"/>
                </a:lnTo>
                <a:lnTo>
                  <a:pt x="633998" y="43759"/>
                </a:lnTo>
                <a:lnTo>
                  <a:pt x="590358" y="59045"/>
                </a:lnTo>
                <a:lnTo>
                  <a:pt x="547756" y="76446"/>
                </a:lnTo>
                <a:lnTo>
                  <a:pt x="506257" y="95898"/>
                </a:lnTo>
                <a:lnTo>
                  <a:pt x="465923" y="117339"/>
                </a:lnTo>
                <a:lnTo>
                  <a:pt x="426817" y="140705"/>
                </a:lnTo>
                <a:lnTo>
                  <a:pt x="389004" y="165933"/>
                </a:lnTo>
                <a:lnTo>
                  <a:pt x="352545" y="192960"/>
                </a:lnTo>
                <a:lnTo>
                  <a:pt x="317504" y="221723"/>
                </a:lnTo>
                <a:lnTo>
                  <a:pt x="283945" y="252157"/>
                </a:lnTo>
                <a:lnTo>
                  <a:pt x="251930" y="284201"/>
                </a:lnTo>
                <a:lnTo>
                  <a:pt x="221523" y="317791"/>
                </a:lnTo>
                <a:lnTo>
                  <a:pt x="192786" y="352863"/>
                </a:lnTo>
                <a:lnTo>
                  <a:pt x="165784" y="389355"/>
                </a:lnTo>
                <a:lnTo>
                  <a:pt x="140578" y="427202"/>
                </a:lnTo>
                <a:lnTo>
                  <a:pt x="117233" y="466343"/>
                </a:lnTo>
                <a:lnTo>
                  <a:pt x="95812" y="506713"/>
                </a:lnTo>
                <a:lnTo>
                  <a:pt x="76377" y="548250"/>
                </a:lnTo>
                <a:lnTo>
                  <a:pt x="58992" y="590890"/>
                </a:lnTo>
                <a:lnTo>
                  <a:pt x="43720" y="634570"/>
                </a:lnTo>
                <a:lnTo>
                  <a:pt x="30624" y="679227"/>
                </a:lnTo>
                <a:lnTo>
                  <a:pt x="19768" y="724797"/>
                </a:lnTo>
                <a:lnTo>
                  <a:pt x="11214" y="771217"/>
                </a:lnTo>
                <a:lnTo>
                  <a:pt x="5026" y="818425"/>
                </a:lnTo>
                <a:lnTo>
                  <a:pt x="1267" y="866356"/>
                </a:lnTo>
                <a:lnTo>
                  <a:pt x="0" y="914948"/>
                </a:lnTo>
                <a:lnTo>
                  <a:pt x="1267" y="963540"/>
                </a:lnTo>
                <a:lnTo>
                  <a:pt x="5026" y="1011472"/>
                </a:lnTo>
                <a:lnTo>
                  <a:pt x="11214" y="1058679"/>
                </a:lnTo>
                <a:lnTo>
                  <a:pt x="19768" y="1105100"/>
                </a:lnTo>
                <a:lnTo>
                  <a:pt x="30624" y="1150670"/>
                </a:lnTo>
                <a:lnTo>
                  <a:pt x="43720" y="1195327"/>
                </a:lnTo>
                <a:lnTo>
                  <a:pt x="58992" y="1239007"/>
                </a:lnTo>
                <a:lnTo>
                  <a:pt x="76377" y="1281647"/>
                </a:lnTo>
                <a:lnTo>
                  <a:pt x="95812" y="1323184"/>
                </a:lnTo>
                <a:lnTo>
                  <a:pt x="117233" y="1363554"/>
                </a:lnTo>
                <a:lnTo>
                  <a:pt x="140578" y="1402695"/>
                </a:lnTo>
                <a:lnTo>
                  <a:pt x="165784" y="1440543"/>
                </a:lnTo>
                <a:lnTo>
                  <a:pt x="192786" y="1477034"/>
                </a:lnTo>
                <a:lnTo>
                  <a:pt x="221523" y="1512107"/>
                </a:lnTo>
                <a:lnTo>
                  <a:pt x="251930" y="1545696"/>
                </a:lnTo>
                <a:lnTo>
                  <a:pt x="283945" y="1577740"/>
                </a:lnTo>
                <a:lnTo>
                  <a:pt x="317504" y="1608175"/>
                </a:lnTo>
                <a:lnTo>
                  <a:pt x="352545" y="1636937"/>
                </a:lnTo>
                <a:lnTo>
                  <a:pt x="389004" y="1663964"/>
                </a:lnTo>
                <a:lnTo>
                  <a:pt x="426817" y="1689192"/>
                </a:lnTo>
                <a:lnTo>
                  <a:pt x="465923" y="1712558"/>
                </a:lnTo>
                <a:lnTo>
                  <a:pt x="506257" y="1733999"/>
                </a:lnTo>
                <a:lnTo>
                  <a:pt x="547756" y="1753452"/>
                </a:lnTo>
                <a:lnTo>
                  <a:pt x="590358" y="1770852"/>
                </a:lnTo>
                <a:lnTo>
                  <a:pt x="633998" y="1786138"/>
                </a:lnTo>
                <a:lnTo>
                  <a:pt x="678615" y="1799246"/>
                </a:lnTo>
                <a:lnTo>
                  <a:pt x="724144" y="1810112"/>
                </a:lnTo>
                <a:lnTo>
                  <a:pt x="770523" y="1818674"/>
                </a:lnTo>
                <a:lnTo>
                  <a:pt x="817688" y="1824867"/>
                </a:lnTo>
                <a:lnTo>
                  <a:pt x="865576" y="1828630"/>
                </a:lnTo>
                <a:lnTo>
                  <a:pt x="914124" y="1829898"/>
                </a:lnTo>
                <a:lnTo>
                  <a:pt x="962672" y="1828630"/>
                </a:lnTo>
                <a:lnTo>
                  <a:pt x="1010560" y="1824867"/>
                </a:lnTo>
                <a:lnTo>
                  <a:pt x="1057726" y="1818674"/>
                </a:lnTo>
                <a:lnTo>
                  <a:pt x="1104104" y="1810112"/>
                </a:lnTo>
                <a:lnTo>
                  <a:pt x="1149634" y="1799246"/>
                </a:lnTo>
                <a:lnTo>
                  <a:pt x="1194250" y="1786138"/>
                </a:lnTo>
                <a:lnTo>
                  <a:pt x="1237891" y="1770852"/>
                </a:lnTo>
                <a:lnTo>
                  <a:pt x="1280493" y="1753452"/>
                </a:lnTo>
                <a:lnTo>
                  <a:pt x="1321992" y="1733999"/>
                </a:lnTo>
                <a:lnTo>
                  <a:pt x="1362326" y="1712558"/>
                </a:lnTo>
                <a:lnTo>
                  <a:pt x="1401431" y="1689192"/>
                </a:lnTo>
                <a:lnTo>
                  <a:pt x="1439245" y="1663964"/>
                </a:lnTo>
                <a:lnTo>
                  <a:pt x="1475704" y="1636937"/>
                </a:lnTo>
                <a:lnTo>
                  <a:pt x="1510745" y="1608175"/>
                </a:lnTo>
                <a:lnTo>
                  <a:pt x="1544304" y="1577740"/>
                </a:lnTo>
                <a:lnTo>
                  <a:pt x="1576319" y="1545696"/>
                </a:lnTo>
                <a:lnTo>
                  <a:pt x="1606726" y="1512107"/>
                </a:lnTo>
                <a:lnTo>
                  <a:pt x="1635463" y="1477034"/>
                </a:lnTo>
                <a:lnTo>
                  <a:pt x="1662465" y="1440543"/>
                </a:lnTo>
                <a:lnTo>
                  <a:pt x="1687671" y="1402695"/>
                </a:lnTo>
                <a:lnTo>
                  <a:pt x="1711016" y="1363554"/>
                </a:lnTo>
                <a:lnTo>
                  <a:pt x="1732437" y="1323184"/>
                </a:lnTo>
                <a:lnTo>
                  <a:pt x="1751872" y="1281647"/>
                </a:lnTo>
                <a:lnTo>
                  <a:pt x="1769257" y="1239007"/>
                </a:lnTo>
                <a:lnTo>
                  <a:pt x="1784529" y="1195327"/>
                </a:lnTo>
                <a:lnTo>
                  <a:pt x="1797625" y="1150670"/>
                </a:lnTo>
                <a:lnTo>
                  <a:pt x="1808481" y="1105100"/>
                </a:lnTo>
                <a:lnTo>
                  <a:pt x="1817035" y="1058679"/>
                </a:lnTo>
                <a:lnTo>
                  <a:pt x="1823223" y="1011472"/>
                </a:lnTo>
                <a:lnTo>
                  <a:pt x="1826982" y="963540"/>
                </a:lnTo>
                <a:lnTo>
                  <a:pt x="1828250" y="914948"/>
                </a:lnTo>
                <a:lnTo>
                  <a:pt x="1826982" y="866356"/>
                </a:lnTo>
                <a:lnTo>
                  <a:pt x="1823223" y="818425"/>
                </a:lnTo>
                <a:lnTo>
                  <a:pt x="1817035" y="771217"/>
                </a:lnTo>
                <a:lnTo>
                  <a:pt x="1808481" y="724797"/>
                </a:lnTo>
                <a:lnTo>
                  <a:pt x="1797625" y="679227"/>
                </a:lnTo>
                <a:lnTo>
                  <a:pt x="1784529" y="634570"/>
                </a:lnTo>
                <a:lnTo>
                  <a:pt x="1769257" y="590890"/>
                </a:lnTo>
                <a:lnTo>
                  <a:pt x="1751872" y="548250"/>
                </a:lnTo>
                <a:lnTo>
                  <a:pt x="1732437" y="506713"/>
                </a:lnTo>
                <a:lnTo>
                  <a:pt x="1711016" y="466343"/>
                </a:lnTo>
                <a:lnTo>
                  <a:pt x="1687671" y="427202"/>
                </a:lnTo>
                <a:lnTo>
                  <a:pt x="1662465" y="389355"/>
                </a:lnTo>
                <a:lnTo>
                  <a:pt x="1635463" y="352863"/>
                </a:lnTo>
                <a:lnTo>
                  <a:pt x="1606726" y="317791"/>
                </a:lnTo>
                <a:lnTo>
                  <a:pt x="1576319" y="284201"/>
                </a:lnTo>
                <a:lnTo>
                  <a:pt x="1544304" y="252157"/>
                </a:lnTo>
                <a:lnTo>
                  <a:pt x="1510745" y="221723"/>
                </a:lnTo>
                <a:lnTo>
                  <a:pt x="1475704" y="192960"/>
                </a:lnTo>
                <a:lnTo>
                  <a:pt x="1439245" y="165933"/>
                </a:lnTo>
                <a:lnTo>
                  <a:pt x="1401431" y="140705"/>
                </a:lnTo>
                <a:lnTo>
                  <a:pt x="1362326" y="117339"/>
                </a:lnTo>
                <a:lnTo>
                  <a:pt x="1321992" y="95898"/>
                </a:lnTo>
                <a:lnTo>
                  <a:pt x="1280493" y="76446"/>
                </a:lnTo>
                <a:lnTo>
                  <a:pt x="1237891" y="59045"/>
                </a:lnTo>
                <a:lnTo>
                  <a:pt x="1194250" y="43759"/>
                </a:lnTo>
                <a:lnTo>
                  <a:pt x="1149634" y="30652"/>
                </a:lnTo>
                <a:lnTo>
                  <a:pt x="1104104" y="19786"/>
                </a:lnTo>
                <a:lnTo>
                  <a:pt x="1057726" y="11224"/>
                </a:lnTo>
                <a:lnTo>
                  <a:pt x="1010560" y="5030"/>
                </a:lnTo>
                <a:lnTo>
                  <a:pt x="962672" y="1268"/>
                </a:lnTo>
                <a:lnTo>
                  <a:pt x="914124" y="0"/>
                </a:lnTo>
                <a:close/>
              </a:path>
            </a:pathLst>
          </a:custGeom>
          <a:solidFill>
            <a:srgbClr val="E51D2A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46561" y="2383535"/>
            <a:ext cx="623993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067" kern="0" spc="-13" dirty="0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endParaRPr sz="10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99163" y="3223260"/>
            <a:ext cx="2438400" cy="2440093"/>
          </a:xfrm>
          <a:custGeom>
            <a:avLst/>
            <a:gdLst/>
            <a:ahLst/>
            <a:cxnLst/>
            <a:rect l="l" t="t" r="r" b="b"/>
            <a:pathLst>
              <a:path w="1828800" h="1830070">
                <a:moveTo>
                  <a:pt x="914125" y="0"/>
                </a:moveTo>
                <a:lnTo>
                  <a:pt x="865577" y="1268"/>
                </a:lnTo>
                <a:lnTo>
                  <a:pt x="817689" y="5030"/>
                </a:lnTo>
                <a:lnTo>
                  <a:pt x="770523" y="11224"/>
                </a:lnTo>
                <a:lnTo>
                  <a:pt x="724145" y="19786"/>
                </a:lnTo>
                <a:lnTo>
                  <a:pt x="678615" y="30652"/>
                </a:lnTo>
                <a:lnTo>
                  <a:pt x="633999" y="43759"/>
                </a:lnTo>
                <a:lnTo>
                  <a:pt x="590358" y="59045"/>
                </a:lnTo>
                <a:lnTo>
                  <a:pt x="547757" y="76446"/>
                </a:lnTo>
                <a:lnTo>
                  <a:pt x="506257" y="95898"/>
                </a:lnTo>
                <a:lnTo>
                  <a:pt x="465923" y="117339"/>
                </a:lnTo>
                <a:lnTo>
                  <a:pt x="426818" y="140705"/>
                </a:lnTo>
                <a:lnTo>
                  <a:pt x="389004" y="165933"/>
                </a:lnTo>
                <a:lnTo>
                  <a:pt x="352545" y="192960"/>
                </a:lnTo>
                <a:lnTo>
                  <a:pt x="317504" y="221723"/>
                </a:lnTo>
                <a:lnTo>
                  <a:pt x="283945" y="252157"/>
                </a:lnTo>
                <a:lnTo>
                  <a:pt x="251930" y="284201"/>
                </a:lnTo>
                <a:lnTo>
                  <a:pt x="221523" y="317791"/>
                </a:lnTo>
                <a:lnTo>
                  <a:pt x="192786" y="352863"/>
                </a:lnTo>
                <a:lnTo>
                  <a:pt x="165784" y="389355"/>
                </a:lnTo>
                <a:lnTo>
                  <a:pt x="140578" y="427203"/>
                </a:lnTo>
                <a:lnTo>
                  <a:pt x="117233" y="466343"/>
                </a:lnTo>
                <a:lnTo>
                  <a:pt x="95812" y="506714"/>
                </a:lnTo>
                <a:lnTo>
                  <a:pt x="76377" y="548251"/>
                </a:lnTo>
                <a:lnTo>
                  <a:pt x="58992" y="590891"/>
                </a:lnTo>
                <a:lnTo>
                  <a:pt x="43720" y="634571"/>
                </a:lnTo>
                <a:lnTo>
                  <a:pt x="30624" y="679227"/>
                </a:lnTo>
                <a:lnTo>
                  <a:pt x="19768" y="724798"/>
                </a:lnTo>
                <a:lnTo>
                  <a:pt x="11214" y="771218"/>
                </a:lnTo>
                <a:lnTo>
                  <a:pt x="5026" y="818426"/>
                </a:lnTo>
                <a:lnTo>
                  <a:pt x="1267" y="866357"/>
                </a:lnTo>
                <a:lnTo>
                  <a:pt x="0" y="914949"/>
                </a:lnTo>
                <a:lnTo>
                  <a:pt x="1267" y="963541"/>
                </a:lnTo>
                <a:lnTo>
                  <a:pt x="5026" y="1011473"/>
                </a:lnTo>
                <a:lnTo>
                  <a:pt x="11214" y="1058680"/>
                </a:lnTo>
                <a:lnTo>
                  <a:pt x="19768" y="1105101"/>
                </a:lnTo>
                <a:lnTo>
                  <a:pt x="30624" y="1150671"/>
                </a:lnTo>
                <a:lnTo>
                  <a:pt x="43720" y="1195328"/>
                </a:lnTo>
                <a:lnTo>
                  <a:pt x="58992" y="1239008"/>
                </a:lnTo>
                <a:lnTo>
                  <a:pt x="76377" y="1281648"/>
                </a:lnTo>
                <a:lnTo>
                  <a:pt x="95812" y="1323185"/>
                </a:lnTo>
                <a:lnTo>
                  <a:pt x="117233" y="1363555"/>
                </a:lnTo>
                <a:lnTo>
                  <a:pt x="140578" y="1402696"/>
                </a:lnTo>
                <a:lnTo>
                  <a:pt x="165784" y="1440544"/>
                </a:lnTo>
                <a:lnTo>
                  <a:pt x="192786" y="1477035"/>
                </a:lnTo>
                <a:lnTo>
                  <a:pt x="221523" y="1512107"/>
                </a:lnTo>
                <a:lnTo>
                  <a:pt x="251930" y="1545697"/>
                </a:lnTo>
                <a:lnTo>
                  <a:pt x="283945" y="1577741"/>
                </a:lnTo>
                <a:lnTo>
                  <a:pt x="317504" y="1608176"/>
                </a:lnTo>
                <a:lnTo>
                  <a:pt x="352545" y="1636938"/>
                </a:lnTo>
                <a:lnTo>
                  <a:pt x="389004" y="1663965"/>
                </a:lnTo>
                <a:lnTo>
                  <a:pt x="426818" y="1689193"/>
                </a:lnTo>
                <a:lnTo>
                  <a:pt x="465923" y="1712559"/>
                </a:lnTo>
                <a:lnTo>
                  <a:pt x="506257" y="1734000"/>
                </a:lnTo>
                <a:lnTo>
                  <a:pt x="547757" y="1753452"/>
                </a:lnTo>
                <a:lnTo>
                  <a:pt x="590358" y="1770853"/>
                </a:lnTo>
                <a:lnTo>
                  <a:pt x="633999" y="1786139"/>
                </a:lnTo>
                <a:lnTo>
                  <a:pt x="678615" y="1799246"/>
                </a:lnTo>
                <a:lnTo>
                  <a:pt x="724145" y="1810112"/>
                </a:lnTo>
                <a:lnTo>
                  <a:pt x="770523" y="1818674"/>
                </a:lnTo>
                <a:lnTo>
                  <a:pt x="817689" y="1824868"/>
                </a:lnTo>
                <a:lnTo>
                  <a:pt x="865577" y="1828630"/>
                </a:lnTo>
                <a:lnTo>
                  <a:pt x="914125" y="1829898"/>
                </a:lnTo>
                <a:lnTo>
                  <a:pt x="962673" y="1828630"/>
                </a:lnTo>
                <a:lnTo>
                  <a:pt x="1010562" y="1824868"/>
                </a:lnTo>
                <a:lnTo>
                  <a:pt x="1057727" y="1818674"/>
                </a:lnTo>
                <a:lnTo>
                  <a:pt x="1104105" y="1810112"/>
                </a:lnTo>
                <a:lnTo>
                  <a:pt x="1149634" y="1799246"/>
                </a:lnTo>
                <a:lnTo>
                  <a:pt x="1194251" y="1786139"/>
                </a:lnTo>
                <a:lnTo>
                  <a:pt x="1237892" y="1770853"/>
                </a:lnTo>
                <a:lnTo>
                  <a:pt x="1280493" y="1753452"/>
                </a:lnTo>
                <a:lnTo>
                  <a:pt x="1321992" y="1734000"/>
                </a:lnTo>
                <a:lnTo>
                  <a:pt x="1362326" y="1712559"/>
                </a:lnTo>
                <a:lnTo>
                  <a:pt x="1401432" y="1689193"/>
                </a:lnTo>
                <a:lnTo>
                  <a:pt x="1439245" y="1663965"/>
                </a:lnTo>
                <a:lnTo>
                  <a:pt x="1475704" y="1636938"/>
                </a:lnTo>
                <a:lnTo>
                  <a:pt x="1510745" y="1608176"/>
                </a:lnTo>
                <a:lnTo>
                  <a:pt x="1544304" y="1577741"/>
                </a:lnTo>
                <a:lnTo>
                  <a:pt x="1576319" y="1545697"/>
                </a:lnTo>
                <a:lnTo>
                  <a:pt x="1606726" y="1512107"/>
                </a:lnTo>
                <a:lnTo>
                  <a:pt x="1635463" y="1477035"/>
                </a:lnTo>
                <a:lnTo>
                  <a:pt x="1662465" y="1440544"/>
                </a:lnTo>
                <a:lnTo>
                  <a:pt x="1687671" y="1402696"/>
                </a:lnTo>
                <a:lnTo>
                  <a:pt x="1711016" y="1363555"/>
                </a:lnTo>
                <a:lnTo>
                  <a:pt x="1732437" y="1323185"/>
                </a:lnTo>
                <a:lnTo>
                  <a:pt x="1751872" y="1281648"/>
                </a:lnTo>
                <a:lnTo>
                  <a:pt x="1769257" y="1239008"/>
                </a:lnTo>
                <a:lnTo>
                  <a:pt x="1784529" y="1195328"/>
                </a:lnTo>
                <a:lnTo>
                  <a:pt x="1797625" y="1150671"/>
                </a:lnTo>
                <a:lnTo>
                  <a:pt x="1808481" y="1105101"/>
                </a:lnTo>
                <a:lnTo>
                  <a:pt x="1817035" y="1058680"/>
                </a:lnTo>
                <a:lnTo>
                  <a:pt x="1823223" y="1011473"/>
                </a:lnTo>
                <a:lnTo>
                  <a:pt x="1826982" y="963541"/>
                </a:lnTo>
                <a:lnTo>
                  <a:pt x="1828250" y="914949"/>
                </a:lnTo>
                <a:lnTo>
                  <a:pt x="1826982" y="866357"/>
                </a:lnTo>
                <a:lnTo>
                  <a:pt x="1823223" y="818426"/>
                </a:lnTo>
                <a:lnTo>
                  <a:pt x="1817035" y="771218"/>
                </a:lnTo>
                <a:lnTo>
                  <a:pt x="1808481" y="724798"/>
                </a:lnTo>
                <a:lnTo>
                  <a:pt x="1797625" y="679227"/>
                </a:lnTo>
                <a:lnTo>
                  <a:pt x="1784529" y="634571"/>
                </a:lnTo>
                <a:lnTo>
                  <a:pt x="1769257" y="590891"/>
                </a:lnTo>
                <a:lnTo>
                  <a:pt x="1751872" y="548251"/>
                </a:lnTo>
                <a:lnTo>
                  <a:pt x="1732437" y="506714"/>
                </a:lnTo>
                <a:lnTo>
                  <a:pt x="1711016" y="466343"/>
                </a:lnTo>
                <a:lnTo>
                  <a:pt x="1687671" y="427203"/>
                </a:lnTo>
                <a:lnTo>
                  <a:pt x="1662465" y="389355"/>
                </a:lnTo>
                <a:lnTo>
                  <a:pt x="1635463" y="352863"/>
                </a:lnTo>
                <a:lnTo>
                  <a:pt x="1606726" y="317791"/>
                </a:lnTo>
                <a:lnTo>
                  <a:pt x="1576319" y="284201"/>
                </a:lnTo>
                <a:lnTo>
                  <a:pt x="1544304" y="252157"/>
                </a:lnTo>
                <a:lnTo>
                  <a:pt x="1510745" y="221723"/>
                </a:lnTo>
                <a:lnTo>
                  <a:pt x="1475704" y="192960"/>
                </a:lnTo>
                <a:lnTo>
                  <a:pt x="1439245" y="165933"/>
                </a:lnTo>
                <a:lnTo>
                  <a:pt x="1401432" y="140705"/>
                </a:lnTo>
                <a:lnTo>
                  <a:pt x="1362326" y="117339"/>
                </a:lnTo>
                <a:lnTo>
                  <a:pt x="1321992" y="95898"/>
                </a:lnTo>
                <a:lnTo>
                  <a:pt x="1280493" y="76446"/>
                </a:lnTo>
                <a:lnTo>
                  <a:pt x="1237892" y="59045"/>
                </a:lnTo>
                <a:lnTo>
                  <a:pt x="1194251" y="43759"/>
                </a:lnTo>
                <a:lnTo>
                  <a:pt x="1149634" y="30652"/>
                </a:lnTo>
                <a:lnTo>
                  <a:pt x="1104105" y="19786"/>
                </a:lnTo>
                <a:lnTo>
                  <a:pt x="1057727" y="11224"/>
                </a:lnTo>
                <a:lnTo>
                  <a:pt x="1010562" y="5030"/>
                </a:lnTo>
                <a:lnTo>
                  <a:pt x="962673" y="1268"/>
                </a:lnTo>
                <a:lnTo>
                  <a:pt x="914125" y="0"/>
                </a:lnTo>
                <a:close/>
              </a:path>
            </a:pathLst>
          </a:custGeom>
          <a:solidFill>
            <a:srgbClr val="E51D2A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6848" y="4346447"/>
            <a:ext cx="623993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067" kern="0" spc="-13" dirty="0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endParaRPr sz="10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88158" y="3420534"/>
            <a:ext cx="860213" cy="829733"/>
            <a:chOff x="4548118" y="2565400"/>
            <a:chExt cx="645160" cy="622300"/>
          </a:xfrm>
        </p:grpSpPr>
        <p:sp>
          <p:nvSpPr>
            <p:cNvPr id="12" name="object 12"/>
            <p:cNvSpPr/>
            <p:nvPr/>
          </p:nvSpPr>
          <p:spPr>
            <a:xfrm>
              <a:off x="4554468" y="2571750"/>
              <a:ext cx="632460" cy="609600"/>
            </a:xfrm>
            <a:custGeom>
              <a:avLst/>
              <a:gdLst/>
              <a:ahLst/>
              <a:cxnLst/>
              <a:rect l="l" t="t" r="r" b="b"/>
              <a:pathLst>
                <a:path w="632460" h="609600">
                  <a:moveTo>
                    <a:pt x="316028" y="0"/>
                  </a:moveTo>
                  <a:lnTo>
                    <a:pt x="269327" y="3303"/>
                  </a:lnTo>
                  <a:lnTo>
                    <a:pt x="224755" y="12898"/>
                  </a:lnTo>
                  <a:lnTo>
                    <a:pt x="182798" y="28315"/>
                  </a:lnTo>
                  <a:lnTo>
                    <a:pt x="143947" y="49081"/>
                  </a:lnTo>
                  <a:lnTo>
                    <a:pt x="108690" y="74726"/>
                  </a:lnTo>
                  <a:lnTo>
                    <a:pt x="77516" y="104778"/>
                  </a:lnTo>
                  <a:lnTo>
                    <a:pt x="50914" y="138766"/>
                  </a:lnTo>
                  <a:lnTo>
                    <a:pt x="29372" y="176219"/>
                  </a:lnTo>
                  <a:lnTo>
                    <a:pt x="13380" y="216665"/>
                  </a:lnTo>
                  <a:lnTo>
                    <a:pt x="3426" y="259634"/>
                  </a:lnTo>
                  <a:lnTo>
                    <a:pt x="0" y="304653"/>
                  </a:lnTo>
                  <a:lnTo>
                    <a:pt x="3426" y="349673"/>
                  </a:lnTo>
                  <a:lnTo>
                    <a:pt x="13380" y="392641"/>
                  </a:lnTo>
                  <a:lnTo>
                    <a:pt x="29372" y="433087"/>
                  </a:lnTo>
                  <a:lnTo>
                    <a:pt x="50914" y="470540"/>
                  </a:lnTo>
                  <a:lnTo>
                    <a:pt x="77516" y="504528"/>
                  </a:lnTo>
                  <a:lnTo>
                    <a:pt x="108690" y="534580"/>
                  </a:lnTo>
                  <a:lnTo>
                    <a:pt x="143947" y="560225"/>
                  </a:lnTo>
                  <a:lnTo>
                    <a:pt x="182798" y="580991"/>
                  </a:lnTo>
                  <a:lnTo>
                    <a:pt x="224755" y="596407"/>
                  </a:lnTo>
                  <a:lnTo>
                    <a:pt x="269327" y="606003"/>
                  </a:lnTo>
                  <a:lnTo>
                    <a:pt x="316028" y="609306"/>
                  </a:lnTo>
                  <a:lnTo>
                    <a:pt x="362728" y="606003"/>
                  </a:lnTo>
                  <a:lnTo>
                    <a:pt x="407301" y="596407"/>
                  </a:lnTo>
                  <a:lnTo>
                    <a:pt x="449258" y="580991"/>
                  </a:lnTo>
                  <a:lnTo>
                    <a:pt x="488109" y="560225"/>
                  </a:lnTo>
                  <a:lnTo>
                    <a:pt x="523366" y="534580"/>
                  </a:lnTo>
                  <a:lnTo>
                    <a:pt x="554540" y="504528"/>
                  </a:lnTo>
                  <a:lnTo>
                    <a:pt x="581143" y="470540"/>
                  </a:lnTo>
                  <a:lnTo>
                    <a:pt x="602684" y="433087"/>
                  </a:lnTo>
                  <a:lnTo>
                    <a:pt x="618677" y="392641"/>
                  </a:lnTo>
                  <a:lnTo>
                    <a:pt x="628630" y="349673"/>
                  </a:lnTo>
                  <a:lnTo>
                    <a:pt x="632057" y="304653"/>
                  </a:lnTo>
                  <a:lnTo>
                    <a:pt x="628630" y="259634"/>
                  </a:lnTo>
                  <a:lnTo>
                    <a:pt x="618677" y="216665"/>
                  </a:lnTo>
                  <a:lnTo>
                    <a:pt x="602684" y="176219"/>
                  </a:lnTo>
                  <a:lnTo>
                    <a:pt x="581143" y="138766"/>
                  </a:lnTo>
                  <a:lnTo>
                    <a:pt x="554540" y="104778"/>
                  </a:lnTo>
                  <a:lnTo>
                    <a:pt x="523366" y="74726"/>
                  </a:lnTo>
                  <a:lnTo>
                    <a:pt x="488109" y="49081"/>
                  </a:lnTo>
                  <a:lnTo>
                    <a:pt x="449258" y="28315"/>
                  </a:lnTo>
                  <a:lnTo>
                    <a:pt x="407301" y="12898"/>
                  </a:lnTo>
                  <a:lnTo>
                    <a:pt x="362728" y="3303"/>
                  </a:lnTo>
                  <a:lnTo>
                    <a:pt x="316028" y="0"/>
                  </a:lnTo>
                  <a:close/>
                </a:path>
              </a:pathLst>
            </a:custGeom>
            <a:solidFill>
              <a:srgbClr val="21205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554468" y="2571750"/>
              <a:ext cx="632460" cy="609600"/>
            </a:xfrm>
            <a:custGeom>
              <a:avLst/>
              <a:gdLst/>
              <a:ahLst/>
              <a:cxnLst/>
              <a:rect l="l" t="t" r="r" b="b"/>
              <a:pathLst>
                <a:path w="632460" h="609600">
                  <a:moveTo>
                    <a:pt x="0" y="304653"/>
                  </a:moveTo>
                  <a:lnTo>
                    <a:pt x="3426" y="259634"/>
                  </a:lnTo>
                  <a:lnTo>
                    <a:pt x="13380" y="216665"/>
                  </a:lnTo>
                  <a:lnTo>
                    <a:pt x="29372" y="176219"/>
                  </a:lnTo>
                  <a:lnTo>
                    <a:pt x="50914" y="138766"/>
                  </a:lnTo>
                  <a:lnTo>
                    <a:pt x="77516" y="104778"/>
                  </a:lnTo>
                  <a:lnTo>
                    <a:pt x="108690" y="74726"/>
                  </a:lnTo>
                  <a:lnTo>
                    <a:pt x="143947" y="49081"/>
                  </a:lnTo>
                  <a:lnTo>
                    <a:pt x="182798" y="28315"/>
                  </a:lnTo>
                  <a:lnTo>
                    <a:pt x="224755" y="12898"/>
                  </a:lnTo>
                  <a:lnTo>
                    <a:pt x="269328" y="3303"/>
                  </a:lnTo>
                  <a:lnTo>
                    <a:pt x="316028" y="0"/>
                  </a:lnTo>
                  <a:lnTo>
                    <a:pt x="362728" y="3303"/>
                  </a:lnTo>
                  <a:lnTo>
                    <a:pt x="407301" y="12898"/>
                  </a:lnTo>
                  <a:lnTo>
                    <a:pt x="449258" y="28315"/>
                  </a:lnTo>
                  <a:lnTo>
                    <a:pt x="488109" y="49081"/>
                  </a:lnTo>
                  <a:lnTo>
                    <a:pt x="523366" y="74726"/>
                  </a:lnTo>
                  <a:lnTo>
                    <a:pt x="554540" y="104778"/>
                  </a:lnTo>
                  <a:lnTo>
                    <a:pt x="581142" y="138766"/>
                  </a:lnTo>
                  <a:lnTo>
                    <a:pt x="602684" y="176219"/>
                  </a:lnTo>
                  <a:lnTo>
                    <a:pt x="618676" y="216665"/>
                  </a:lnTo>
                  <a:lnTo>
                    <a:pt x="628630" y="259634"/>
                  </a:lnTo>
                  <a:lnTo>
                    <a:pt x="632057" y="304653"/>
                  </a:lnTo>
                  <a:lnTo>
                    <a:pt x="628630" y="349672"/>
                  </a:lnTo>
                  <a:lnTo>
                    <a:pt x="618676" y="392641"/>
                  </a:lnTo>
                  <a:lnTo>
                    <a:pt x="602684" y="433087"/>
                  </a:lnTo>
                  <a:lnTo>
                    <a:pt x="581142" y="470540"/>
                  </a:lnTo>
                  <a:lnTo>
                    <a:pt x="554540" y="504528"/>
                  </a:lnTo>
                  <a:lnTo>
                    <a:pt x="523366" y="534580"/>
                  </a:lnTo>
                  <a:lnTo>
                    <a:pt x="488109" y="560225"/>
                  </a:lnTo>
                  <a:lnTo>
                    <a:pt x="449258" y="580991"/>
                  </a:lnTo>
                  <a:lnTo>
                    <a:pt x="407301" y="596408"/>
                  </a:lnTo>
                  <a:lnTo>
                    <a:pt x="362728" y="606003"/>
                  </a:lnTo>
                  <a:lnTo>
                    <a:pt x="316028" y="609307"/>
                  </a:lnTo>
                  <a:lnTo>
                    <a:pt x="269328" y="606003"/>
                  </a:lnTo>
                  <a:lnTo>
                    <a:pt x="224755" y="596408"/>
                  </a:lnTo>
                  <a:lnTo>
                    <a:pt x="182798" y="580991"/>
                  </a:lnTo>
                  <a:lnTo>
                    <a:pt x="143947" y="560225"/>
                  </a:lnTo>
                  <a:lnTo>
                    <a:pt x="108690" y="534580"/>
                  </a:lnTo>
                  <a:lnTo>
                    <a:pt x="77516" y="504528"/>
                  </a:lnTo>
                  <a:lnTo>
                    <a:pt x="50914" y="470540"/>
                  </a:lnTo>
                  <a:lnTo>
                    <a:pt x="29372" y="433087"/>
                  </a:lnTo>
                  <a:lnTo>
                    <a:pt x="13380" y="392641"/>
                  </a:lnTo>
                  <a:lnTo>
                    <a:pt x="3426" y="349672"/>
                  </a:lnTo>
                  <a:lnTo>
                    <a:pt x="0" y="304653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853954" y="3736847"/>
            <a:ext cx="32766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067" kern="0" spc="-7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67" kern="0" spc="-1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67" kern="0" spc="-7" dirty="0">
                <a:solidFill>
                  <a:srgbClr val="FFFFFF"/>
                </a:solidFill>
                <a:latin typeface="Arial"/>
                <a:cs typeface="Arial"/>
              </a:rPr>
              <a:t>i's</a:t>
            </a:r>
            <a:endParaRPr sz="10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66928" y="3173889"/>
            <a:ext cx="1086273" cy="495300"/>
          </a:xfrm>
          <a:custGeom>
            <a:avLst/>
            <a:gdLst/>
            <a:ahLst/>
            <a:cxnLst/>
            <a:rect l="l" t="t" r="r" b="b"/>
            <a:pathLst>
              <a:path w="814704" h="371475">
                <a:moveTo>
                  <a:pt x="577877" y="296966"/>
                </a:moveTo>
                <a:lnTo>
                  <a:pt x="549310" y="371022"/>
                </a:lnTo>
                <a:lnTo>
                  <a:pt x="814330" y="345638"/>
                </a:lnTo>
                <a:lnTo>
                  <a:pt x="782994" y="311250"/>
                </a:lnTo>
                <a:lnTo>
                  <a:pt x="614906" y="311250"/>
                </a:lnTo>
                <a:lnTo>
                  <a:pt x="577877" y="296966"/>
                </a:lnTo>
                <a:close/>
              </a:path>
              <a:path w="814704" h="371475">
                <a:moveTo>
                  <a:pt x="606443" y="222910"/>
                </a:moveTo>
                <a:lnTo>
                  <a:pt x="577877" y="296966"/>
                </a:lnTo>
                <a:lnTo>
                  <a:pt x="614906" y="311250"/>
                </a:lnTo>
                <a:lnTo>
                  <a:pt x="643472" y="237194"/>
                </a:lnTo>
                <a:lnTo>
                  <a:pt x="606443" y="222910"/>
                </a:lnTo>
                <a:close/>
              </a:path>
              <a:path w="814704" h="371475">
                <a:moveTo>
                  <a:pt x="635010" y="148854"/>
                </a:moveTo>
                <a:lnTo>
                  <a:pt x="606443" y="222910"/>
                </a:lnTo>
                <a:lnTo>
                  <a:pt x="643472" y="237194"/>
                </a:lnTo>
                <a:lnTo>
                  <a:pt x="614906" y="311250"/>
                </a:lnTo>
                <a:lnTo>
                  <a:pt x="782994" y="311250"/>
                </a:lnTo>
                <a:lnTo>
                  <a:pt x="635010" y="148854"/>
                </a:lnTo>
                <a:close/>
              </a:path>
              <a:path w="814704" h="371475">
                <a:moveTo>
                  <a:pt x="28567" y="0"/>
                </a:moveTo>
                <a:lnTo>
                  <a:pt x="0" y="74056"/>
                </a:lnTo>
                <a:lnTo>
                  <a:pt x="577877" y="296966"/>
                </a:lnTo>
                <a:lnTo>
                  <a:pt x="606443" y="222910"/>
                </a:lnTo>
                <a:lnTo>
                  <a:pt x="28567" y="0"/>
                </a:lnTo>
                <a:close/>
              </a:path>
            </a:pathLst>
          </a:custGeom>
          <a:solidFill>
            <a:srgbClr val="21205F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923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Enhancing Inclusive Economic Growth</Template>
  <TotalTime>82</TotalTime>
  <Words>1569</Words>
  <Application>Microsoft Office PowerPoint</Application>
  <PresentationFormat>Widescreen</PresentationFormat>
  <Paragraphs>279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Garamond</vt:lpstr>
      <vt:lpstr>Georgia</vt:lpstr>
      <vt:lpstr>Times New Roman</vt:lpstr>
      <vt:lpstr>Verdana</vt:lpstr>
      <vt:lpstr>Kantoorthema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we going? What do we need?</vt:lpstr>
      <vt:lpstr>PowerPoint Presentation</vt:lpstr>
      <vt:lpstr>PowerPoint Presentation</vt:lpstr>
      <vt:lpstr>Expectations  of today’s  universities</vt:lpstr>
      <vt:lpstr>Universities as places of paradox</vt:lpstr>
      <vt:lpstr>What problems?  What futures? What collaborations?</vt:lpstr>
      <vt:lpstr>PowerPoint Presentation</vt:lpstr>
      <vt:lpstr>Ethical innovation</vt:lpstr>
      <vt:lpstr>Rethinking our  approach to  impact - Is it up to the task?</vt:lpstr>
      <vt:lpstr>PowerPoint Presentation</vt:lpstr>
      <vt:lpstr>PowerPoint Presentation</vt:lpstr>
      <vt:lpstr>PowerPoint Presentation</vt:lpstr>
      <vt:lpstr>PowerPoint Presentation</vt:lpstr>
      <vt:lpstr>3 Generations of research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Caterina Tognoni</cp:lastModifiedBy>
  <cp:revision>12</cp:revision>
  <dcterms:created xsi:type="dcterms:W3CDTF">2021-06-29T08:45:31Z</dcterms:created>
  <dcterms:modified xsi:type="dcterms:W3CDTF">2021-10-19T07:17:36Z</dcterms:modified>
</cp:coreProperties>
</file>